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2"/>
  </p:notesMasterIdLst>
  <p:sldIdLst>
    <p:sldId id="256" r:id="rId2"/>
    <p:sldId id="260" r:id="rId3"/>
    <p:sldId id="432" r:id="rId4"/>
    <p:sldId id="447" r:id="rId5"/>
    <p:sldId id="448" r:id="rId6"/>
    <p:sldId id="449" r:id="rId7"/>
    <p:sldId id="433" r:id="rId8"/>
    <p:sldId id="450" r:id="rId9"/>
    <p:sldId id="262" r:id="rId10"/>
    <p:sldId id="263" r:id="rId11"/>
    <p:sldId id="438" r:id="rId12"/>
    <p:sldId id="439" r:id="rId13"/>
    <p:sldId id="382" r:id="rId14"/>
    <p:sldId id="440" r:id="rId15"/>
    <p:sldId id="442" r:id="rId16"/>
    <p:sldId id="443" r:id="rId17"/>
    <p:sldId id="444" r:id="rId18"/>
    <p:sldId id="445" r:id="rId19"/>
    <p:sldId id="446" r:id="rId20"/>
    <p:sldId id="30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952D"/>
    <a:srgbClr val="4242FF"/>
    <a:srgbClr val="00FFFF"/>
    <a:srgbClr val="00FF00"/>
    <a:srgbClr val="1AA8A7"/>
    <a:srgbClr val="C9A02B"/>
    <a:srgbClr val="157DB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398561-1C56-44A4-BC8E-F9C8C7609F17}" v="150" dt="2024-03-14T02:55:23.8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 Ee Hong" userId="cf657ea1-a02b-4814-a06c-e1a0458c92a1" providerId="ADAL" clId="{15C81131-29E4-48B5-A499-A95C4C35DE93}"/>
    <pc:docChg chg="undo redo custSel addSld modSld">
      <pc:chgData name="Chan Ee Hong" userId="cf657ea1-a02b-4814-a06c-e1a0458c92a1" providerId="ADAL" clId="{15C81131-29E4-48B5-A499-A95C4C35DE93}" dt="2024-02-08T06:01:08.325" v="502" actId="1076"/>
      <pc:docMkLst>
        <pc:docMk/>
      </pc:docMkLst>
      <pc:sldChg chg="addSp delSp modSp mod">
        <pc:chgData name="Chan Ee Hong" userId="cf657ea1-a02b-4814-a06c-e1a0458c92a1" providerId="ADAL" clId="{15C81131-29E4-48B5-A499-A95C4C35DE93}" dt="2024-02-08T04:54:14.078" v="44" actId="1076"/>
        <pc:sldMkLst>
          <pc:docMk/>
          <pc:sldMk cId="426136153" sldId="261"/>
        </pc:sldMkLst>
        <pc:spChg chg="mod">
          <ac:chgData name="Chan Ee Hong" userId="cf657ea1-a02b-4814-a06c-e1a0458c92a1" providerId="ADAL" clId="{15C81131-29E4-48B5-A499-A95C4C35DE93}" dt="2024-02-08T04:53:37.730" v="37" actId="20577"/>
          <ac:spMkLst>
            <pc:docMk/>
            <pc:sldMk cId="426136153" sldId="261"/>
            <ac:spMk id="4" creationId="{E8BA9031-C651-8818-EC6C-AA8CC94C6196}"/>
          </ac:spMkLst>
        </pc:spChg>
        <pc:picChg chg="add mod modCrop">
          <ac:chgData name="Chan Ee Hong" userId="cf657ea1-a02b-4814-a06c-e1a0458c92a1" providerId="ADAL" clId="{15C81131-29E4-48B5-A499-A95C4C35DE93}" dt="2024-02-08T04:54:14.078" v="44" actId="1076"/>
          <ac:picMkLst>
            <pc:docMk/>
            <pc:sldMk cId="426136153" sldId="261"/>
            <ac:picMk id="3" creationId="{CB2FBF88-2C88-9A39-28F5-4991E4035535}"/>
          </ac:picMkLst>
        </pc:picChg>
        <pc:picChg chg="del">
          <ac:chgData name="Chan Ee Hong" userId="cf657ea1-a02b-4814-a06c-e1a0458c92a1" providerId="ADAL" clId="{15C81131-29E4-48B5-A499-A95C4C35DE93}" dt="2024-02-08T04:53:41.111" v="38" actId="478"/>
          <ac:picMkLst>
            <pc:docMk/>
            <pc:sldMk cId="426136153" sldId="261"/>
            <ac:picMk id="5" creationId="{98E23CD0-0E9A-B379-52A1-B0BE9AE429AA}"/>
          </ac:picMkLst>
        </pc:picChg>
      </pc:sldChg>
      <pc:sldChg chg="modSp mod">
        <pc:chgData name="Chan Ee Hong" userId="cf657ea1-a02b-4814-a06c-e1a0458c92a1" providerId="ADAL" clId="{15C81131-29E4-48B5-A499-A95C4C35DE93}" dt="2024-02-08T05:06:07.428" v="462" actId="20577"/>
        <pc:sldMkLst>
          <pc:docMk/>
          <pc:sldMk cId="146283828" sldId="262"/>
        </pc:sldMkLst>
        <pc:spChg chg="mod">
          <ac:chgData name="Chan Ee Hong" userId="cf657ea1-a02b-4814-a06c-e1a0458c92a1" providerId="ADAL" clId="{15C81131-29E4-48B5-A499-A95C4C35DE93}" dt="2024-02-08T05:06:07.428" v="462" actId="20577"/>
          <ac:spMkLst>
            <pc:docMk/>
            <pc:sldMk cId="146283828" sldId="262"/>
            <ac:spMk id="4" creationId="{CF4F3B78-C48B-A87D-EC60-4F7D0AECC530}"/>
          </ac:spMkLst>
        </pc:spChg>
      </pc:sldChg>
      <pc:sldChg chg="addSp modSp mod">
        <pc:chgData name="Chan Ee Hong" userId="cf657ea1-a02b-4814-a06c-e1a0458c92a1" providerId="ADAL" clId="{15C81131-29E4-48B5-A499-A95C4C35DE93}" dt="2024-02-08T04:58:36.255" v="167" actId="1076"/>
        <pc:sldMkLst>
          <pc:docMk/>
          <pc:sldMk cId="1635704724" sldId="302"/>
        </pc:sldMkLst>
        <pc:spChg chg="mod">
          <ac:chgData name="Chan Ee Hong" userId="cf657ea1-a02b-4814-a06c-e1a0458c92a1" providerId="ADAL" clId="{15C81131-29E4-48B5-A499-A95C4C35DE93}" dt="2024-02-08T04:54:41.350" v="58" actId="20577"/>
          <ac:spMkLst>
            <pc:docMk/>
            <pc:sldMk cId="1635704724" sldId="302"/>
            <ac:spMk id="2" creationId="{7D4E846B-F263-775A-1C67-A37606877A8A}"/>
          </ac:spMkLst>
        </pc:spChg>
        <pc:spChg chg="mod">
          <ac:chgData name="Chan Ee Hong" userId="cf657ea1-a02b-4814-a06c-e1a0458c92a1" providerId="ADAL" clId="{15C81131-29E4-48B5-A499-A95C4C35DE93}" dt="2024-02-08T04:58:05.269" v="164" actId="20577"/>
          <ac:spMkLst>
            <pc:docMk/>
            <pc:sldMk cId="1635704724" sldId="302"/>
            <ac:spMk id="3" creationId="{7F593F2E-110B-E7C8-372B-9003303C940C}"/>
          </ac:spMkLst>
        </pc:spChg>
        <pc:spChg chg="add mod">
          <ac:chgData name="Chan Ee Hong" userId="cf657ea1-a02b-4814-a06c-e1a0458c92a1" providerId="ADAL" clId="{15C81131-29E4-48B5-A499-A95C4C35DE93}" dt="2024-02-08T04:58:36.255" v="167" actId="1076"/>
          <ac:spMkLst>
            <pc:docMk/>
            <pc:sldMk cId="1635704724" sldId="302"/>
            <ac:spMk id="4" creationId="{5E6AEBCB-E2DA-017D-60CF-E3C10BE21D77}"/>
          </ac:spMkLst>
        </pc:spChg>
      </pc:sldChg>
      <pc:sldChg chg="delSp modSp mod">
        <pc:chgData name="Chan Ee Hong" userId="cf657ea1-a02b-4814-a06c-e1a0458c92a1" providerId="ADAL" clId="{15C81131-29E4-48B5-A499-A95C4C35DE93}" dt="2024-02-08T05:01:41.569" v="392" actId="20577"/>
        <pc:sldMkLst>
          <pc:docMk/>
          <pc:sldMk cId="3093791632" sldId="303"/>
        </pc:sldMkLst>
        <pc:spChg chg="mod">
          <ac:chgData name="Chan Ee Hong" userId="cf657ea1-a02b-4814-a06c-e1a0458c92a1" providerId="ADAL" clId="{15C81131-29E4-48B5-A499-A95C4C35DE93}" dt="2024-02-08T04:59:26.110" v="197" actId="20577"/>
          <ac:spMkLst>
            <pc:docMk/>
            <pc:sldMk cId="3093791632" sldId="303"/>
            <ac:spMk id="2" creationId="{7D4E846B-F263-775A-1C67-A37606877A8A}"/>
          </ac:spMkLst>
        </pc:spChg>
        <pc:spChg chg="mod">
          <ac:chgData name="Chan Ee Hong" userId="cf657ea1-a02b-4814-a06c-e1a0458c92a1" providerId="ADAL" clId="{15C81131-29E4-48B5-A499-A95C4C35DE93}" dt="2024-02-08T05:01:41.569" v="392" actId="20577"/>
          <ac:spMkLst>
            <pc:docMk/>
            <pc:sldMk cId="3093791632" sldId="303"/>
            <ac:spMk id="3" creationId="{376D668B-0030-3589-4C40-357F6BCA55A1}"/>
          </ac:spMkLst>
        </pc:spChg>
        <pc:picChg chg="del">
          <ac:chgData name="Chan Ee Hong" userId="cf657ea1-a02b-4814-a06c-e1a0458c92a1" providerId="ADAL" clId="{15C81131-29E4-48B5-A499-A95C4C35DE93}" dt="2024-02-08T04:59:33.564" v="198" actId="478"/>
          <ac:picMkLst>
            <pc:docMk/>
            <pc:sldMk cId="3093791632" sldId="303"/>
            <ac:picMk id="7" creationId="{5774EFB5-BFB5-FF27-3FB5-D27FE545D98C}"/>
          </ac:picMkLst>
        </pc:picChg>
        <pc:picChg chg="del">
          <ac:chgData name="Chan Ee Hong" userId="cf657ea1-a02b-4814-a06c-e1a0458c92a1" providerId="ADAL" clId="{15C81131-29E4-48B5-A499-A95C4C35DE93}" dt="2024-02-08T04:59:35.414" v="199" actId="478"/>
          <ac:picMkLst>
            <pc:docMk/>
            <pc:sldMk cId="3093791632" sldId="303"/>
            <ac:picMk id="9" creationId="{85FDD164-2A3A-8961-761D-A03F48DC671F}"/>
          </ac:picMkLst>
        </pc:picChg>
      </pc:sldChg>
      <pc:sldChg chg="addSp modSp mod">
        <pc:chgData name="Chan Ee Hong" userId="cf657ea1-a02b-4814-a06c-e1a0458c92a1" providerId="ADAL" clId="{15C81131-29E4-48B5-A499-A95C4C35DE93}" dt="2024-02-08T06:01:08.325" v="502" actId="1076"/>
        <pc:sldMkLst>
          <pc:docMk/>
          <pc:sldMk cId="798465920" sldId="314"/>
        </pc:sldMkLst>
        <pc:picChg chg="add mod modCrop">
          <ac:chgData name="Chan Ee Hong" userId="cf657ea1-a02b-4814-a06c-e1a0458c92a1" providerId="ADAL" clId="{15C81131-29E4-48B5-A499-A95C4C35DE93}" dt="2024-02-08T06:01:08.325" v="502" actId="1076"/>
          <ac:picMkLst>
            <pc:docMk/>
            <pc:sldMk cId="798465920" sldId="314"/>
            <ac:picMk id="5" creationId="{4C2FA851-4360-A885-9CBD-33D9C1E39DA6}"/>
          </ac:picMkLst>
        </pc:picChg>
      </pc:sldChg>
      <pc:sldChg chg="addSp delSp modSp mod">
        <pc:chgData name="Chan Ee Hong" userId="cf657ea1-a02b-4814-a06c-e1a0458c92a1" providerId="ADAL" clId="{15C81131-29E4-48B5-A499-A95C4C35DE93}" dt="2024-02-08T05:03:27.272" v="428" actId="1076"/>
        <pc:sldMkLst>
          <pc:docMk/>
          <pc:sldMk cId="4080436150" sldId="319"/>
        </pc:sldMkLst>
        <pc:spChg chg="mod">
          <ac:chgData name="Chan Ee Hong" userId="cf657ea1-a02b-4814-a06c-e1a0458c92a1" providerId="ADAL" clId="{15C81131-29E4-48B5-A499-A95C4C35DE93}" dt="2024-02-08T05:02:34.741" v="410" actId="20577"/>
          <ac:spMkLst>
            <pc:docMk/>
            <pc:sldMk cId="4080436150" sldId="319"/>
            <ac:spMk id="2" creationId="{5A103852-8F43-A3BD-21D6-F40253DAC0C3}"/>
          </ac:spMkLst>
        </pc:spChg>
        <pc:spChg chg="mod">
          <ac:chgData name="Chan Ee Hong" userId="cf657ea1-a02b-4814-a06c-e1a0458c92a1" providerId="ADAL" clId="{15C81131-29E4-48B5-A499-A95C4C35DE93}" dt="2024-02-08T05:03:03.080" v="424" actId="20577"/>
          <ac:spMkLst>
            <pc:docMk/>
            <pc:sldMk cId="4080436150" sldId="319"/>
            <ac:spMk id="3" creationId="{37A38325-95B7-7D6A-EBD4-E7B5E66139E0}"/>
          </ac:spMkLst>
        </pc:spChg>
        <pc:picChg chg="add mod modCrop">
          <ac:chgData name="Chan Ee Hong" userId="cf657ea1-a02b-4814-a06c-e1a0458c92a1" providerId="ADAL" clId="{15C81131-29E4-48B5-A499-A95C4C35DE93}" dt="2024-02-08T05:03:27.272" v="428" actId="1076"/>
          <ac:picMkLst>
            <pc:docMk/>
            <pc:sldMk cId="4080436150" sldId="319"/>
            <ac:picMk id="5" creationId="{8B7A5CB4-F6BE-B8DE-70A5-8F119C11D706}"/>
          </ac:picMkLst>
        </pc:picChg>
        <pc:picChg chg="del">
          <ac:chgData name="Chan Ee Hong" userId="cf657ea1-a02b-4814-a06c-e1a0458c92a1" providerId="ADAL" clId="{15C81131-29E4-48B5-A499-A95C4C35DE93}" dt="2024-02-08T05:02:37.695" v="411" actId="478"/>
          <ac:picMkLst>
            <pc:docMk/>
            <pc:sldMk cId="4080436150" sldId="319"/>
            <ac:picMk id="2050" creationId="{1FCEFB41-9A93-2FE6-5EDF-70620B16FF15}"/>
          </ac:picMkLst>
        </pc:picChg>
        <pc:picChg chg="del">
          <ac:chgData name="Chan Ee Hong" userId="cf657ea1-a02b-4814-a06c-e1a0458c92a1" providerId="ADAL" clId="{15C81131-29E4-48B5-A499-A95C4C35DE93}" dt="2024-02-08T05:02:38.925" v="412" actId="478"/>
          <ac:picMkLst>
            <pc:docMk/>
            <pc:sldMk cId="4080436150" sldId="319"/>
            <ac:picMk id="2052" creationId="{70F1C531-DD02-7BA1-70CF-8C84CC3E82E2}"/>
          </ac:picMkLst>
        </pc:picChg>
      </pc:sldChg>
      <pc:sldChg chg="addSp delSp modSp new mod">
        <pc:chgData name="Chan Ee Hong" userId="cf657ea1-a02b-4814-a06c-e1a0458c92a1" providerId="ADAL" clId="{15C81131-29E4-48B5-A499-A95C4C35DE93}" dt="2024-02-08T05:05:58.574" v="457" actId="478"/>
        <pc:sldMkLst>
          <pc:docMk/>
          <pc:sldMk cId="2858689244" sldId="346"/>
        </pc:sldMkLst>
        <pc:spChg chg="mod">
          <ac:chgData name="Chan Ee Hong" userId="cf657ea1-a02b-4814-a06c-e1a0458c92a1" providerId="ADAL" clId="{15C81131-29E4-48B5-A499-A95C4C35DE93}" dt="2024-02-08T05:05:19.456" v="450" actId="20577"/>
          <ac:spMkLst>
            <pc:docMk/>
            <pc:sldMk cId="2858689244" sldId="346"/>
            <ac:spMk id="2" creationId="{EB48BA8B-6568-6235-ABA6-BCFFFB8C1A77}"/>
          </ac:spMkLst>
        </pc:spChg>
        <pc:spChg chg="del">
          <ac:chgData name="Chan Ee Hong" userId="cf657ea1-a02b-4814-a06c-e1a0458c92a1" providerId="ADAL" clId="{15C81131-29E4-48B5-A499-A95C4C35DE93}" dt="2024-02-08T05:05:58.574" v="457" actId="478"/>
          <ac:spMkLst>
            <pc:docMk/>
            <pc:sldMk cId="2858689244" sldId="346"/>
            <ac:spMk id="3" creationId="{03CD36AA-6B58-FBC9-7927-06D8157E61D1}"/>
          </ac:spMkLst>
        </pc:spChg>
        <pc:picChg chg="add mod modCrop">
          <ac:chgData name="Chan Ee Hong" userId="cf657ea1-a02b-4814-a06c-e1a0458c92a1" providerId="ADAL" clId="{15C81131-29E4-48B5-A499-A95C4C35DE93}" dt="2024-02-08T05:05:53.247" v="456" actId="1076"/>
          <ac:picMkLst>
            <pc:docMk/>
            <pc:sldMk cId="2858689244" sldId="346"/>
            <ac:picMk id="5" creationId="{FE9BBCE7-B0D4-F376-BBE2-E2050A53FBDC}"/>
          </ac:picMkLst>
        </pc:picChg>
      </pc:sldChg>
      <pc:sldChg chg="addSp delSp modSp new mod">
        <pc:chgData name="Chan Ee Hong" userId="cf657ea1-a02b-4814-a06c-e1a0458c92a1" providerId="ADAL" clId="{15C81131-29E4-48B5-A499-A95C4C35DE93}" dt="2024-02-08T05:08:39.382" v="496" actId="1076"/>
        <pc:sldMkLst>
          <pc:docMk/>
          <pc:sldMk cId="1154968553" sldId="347"/>
        </pc:sldMkLst>
        <pc:spChg chg="mod">
          <ac:chgData name="Chan Ee Hong" userId="cf657ea1-a02b-4814-a06c-e1a0458c92a1" providerId="ADAL" clId="{15C81131-29E4-48B5-A499-A95C4C35DE93}" dt="2024-02-08T05:08:10.429" v="489" actId="20577"/>
          <ac:spMkLst>
            <pc:docMk/>
            <pc:sldMk cId="1154968553" sldId="347"/>
            <ac:spMk id="2" creationId="{06C24126-50AD-981B-EF3B-D7CFB1F41491}"/>
          </ac:spMkLst>
        </pc:spChg>
        <pc:spChg chg="del">
          <ac:chgData name="Chan Ee Hong" userId="cf657ea1-a02b-4814-a06c-e1a0458c92a1" providerId="ADAL" clId="{15C81131-29E4-48B5-A499-A95C4C35DE93}" dt="2024-02-08T05:08:23.126" v="490" actId="478"/>
          <ac:spMkLst>
            <pc:docMk/>
            <pc:sldMk cId="1154968553" sldId="347"/>
            <ac:spMk id="3" creationId="{6DDCB0D1-56EC-D58D-653B-2DF11DC817B0}"/>
          </ac:spMkLst>
        </pc:spChg>
        <pc:picChg chg="add mod modCrop">
          <ac:chgData name="Chan Ee Hong" userId="cf657ea1-a02b-4814-a06c-e1a0458c92a1" providerId="ADAL" clId="{15C81131-29E4-48B5-A499-A95C4C35DE93}" dt="2024-02-08T05:08:39.382" v="496" actId="1076"/>
          <ac:picMkLst>
            <pc:docMk/>
            <pc:sldMk cId="1154968553" sldId="347"/>
            <ac:picMk id="5" creationId="{4A86B7D2-C309-A31F-E769-B1E8D2E8DA8A}"/>
          </ac:picMkLst>
        </pc:picChg>
      </pc:sldChg>
    </pc:docChg>
  </pc:docChgLst>
  <pc:docChgLst>
    <pc:chgData name="Chan Ee Hong" userId="cf657ea1-a02b-4814-a06c-e1a0458c92a1" providerId="ADAL" clId="{97CA9392-D2E8-4637-B2BB-A902ECCD7C7A}"/>
    <pc:docChg chg="undo redo custSel addSld delSld modSld sldOrd">
      <pc:chgData name="Chan Ee Hong" userId="cf657ea1-a02b-4814-a06c-e1a0458c92a1" providerId="ADAL" clId="{97CA9392-D2E8-4637-B2BB-A902ECCD7C7A}" dt="2024-02-14T17:19:27.213" v="1232" actId="47"/>
      <pc:docMkLst>
        <pc:docMk/>
      </pc:docMkLst>
      <pc:sldChg chg="modSp mod">
        <pc:chgData name="Chan Ee Hong" userId="cf657ea1-a02b-4814-a06c-e1a0458c92a1" providerId="ADAL" clId="{97CA9392-D2E8-4637-B2BB-A902ECCD7C7A}" dt="2024-02-14T15:02:26.232" v="0" actId="20577"/>
        <pc:sldMkLst>
          <pc:docMk/>
          <pc:sldMk cId="3799789480" sldId="256"/>
        </pc:sldMkLst>
        <pc:spChg chg="mod">
          <ac:chgData name="Chan Ee Hong" userId="cf657ea1-a02b-4814-a06c-e1a0458c92a1" providerId="ADAL" clId="{97CA9392-D2E8-4637-B2BB-A902ECCD7C7A}" dt="2024-02-14T15:02:26.232" v="0" actId="20577"/>
          <ac:spMkLst>
            <pc:docMk/>
            <pc:sldMk cId="3799789480" sldId="256"/>
            <ac:spMk id="2" creationId="{9A6980B2-5705-0CF9-A884-10780E6C0D96}"/>
          </ac:spMkLst>
        </pc:spChg>
      </pc:sldChg>
      <pc:sldChg chg="modSp mod">
        <pc:chgData name="Chan Ee Hong" userId="cf657ea1-a02b-4814-a06c-e1a0458c92a1" providerId="ADAL" clId="{97CA9392-D2E8-4637-B2BB-A902ECCD7C7A}" dt="2024-02-14T16:20:59.932" v="1" actId="20577"/>
        <pc:sldMkLst>
          <pc:docMk/>
          <pc:sldMk cId="146283828" sldId="262"/>
        </pc:sldMkLst>
        <pc:spChg chg="mod">
          <ac:chgData name="Chan Ee Hong" userId="cf657ea1-a02b-4814-a06c-e1a0458c92a1" providerId="ADAL" clId="{97CA9392-D2E8-4637-B2BB-A902ECCD7C7A}" dt="2024-02-14T16:20:59.932" v="1" actId="20577"/>
          <ac:spMkLst>
            <pc:docMk/>
            <pc:sldMk cId="146283828" sldId="262"/>
            <ac:spMk id="4" creationId="{CF4F3B78-C48B-A87D-EC60-4F7D0AECC530}"/>
          </ac:spMkLst>
        </pc:spChg>
      </pc:sldChg>
      <pc:sldChg chg="delSp modSp mod">
        <pc:chgData name="Chan Ee Hong" userId="cf657ea1-a02b-4814-a06c-e1a0458c92a1" providerId="ADAL" clId="{97CA9392-D2E8-4637-B2BB-A902ECCD7C7A}" dt="2024-02-14T16:23:31.754" v="87" actId="20577"/>
        <pc:sldMkLst>
          <pc:docMk/>
          <pc:sldMk cId="2507090794" sldId="263"/>
        </pc:sldMkLst>
        <pc:spChg chg="mod">
          <ac:chgData name="Chan Ee Hong" userId="cf657ea1-a02b-4814-a06c-e1a0458c92a1" providerId="ADAL" clId="{97CA9392-D2E8-4637-B2BB-A902ECCD7C7A}" dt="2024-02-14T16:23:31.754" v="87" actId="20577"/>
          <ac:spMkLst>
            <pc:docMk/>
            <pc:sldMk cId="2507090794" sldId="263"/>
            <ac:spMk id="5" creationId="{8B2438C4-BE2B-A426-4612-CB9A7002F02D}"/>
          </ac:spMkLst>
        </pc:spChg>
        <pc:picChg chg="del mod">
          <ac:chgData name="Chan Ee Hong" userId="cf657ea1-a02b-4814-a06c-e1a0458c92a1" providerId="ADAL" clId="{97CA9392-D2E8-4637-B2BB-A902ECCD7C7A}" dt="2024-02-14T16:22:00.745" v="28" actId="478"/>
          <ac:picMkLst>
            <pc:docMk/>
            <pc:sldMk cId="2507090794" sldId="263"/>
            <ac:picMk id="3" creationId="{F43BD58A-59EA-8ECF-ACA5-603FBC6CDDEB}"/>
          </ac:picMkLst>
        </pc:picChg>
      </pc:sldChg>
      <pc:sldChg chg="del">
        <pc:chgData name="Chan Ee Hong" userId="cf657ea1-a02b-4814-a06c-e1a0458c92a1" providerId="ADAL" clId="{97CA9392-D2E8-4637-B2BB-A902ECCD7C7A}" dt="2024-02-14T16:30:27.902" v="259" actId="47"/>
        <pc:sldMkLst>
          <pc:docMk/>
          <pc:sldMk cId="3346412763" sldId="307"/>
        </pc:sldMkLst>
      </pc:sldChg>
      <pc:sldChg chg="del">
        <pc:chgData name="Chan Ee Hong" userId="cf657ea1-a02b-4814-a06c-e1a0458c92a1" providerId="ADAL" clId="{97CA9392-D2E8-4637-B2BB-A902ECCD7C7A}" dt="2024-02-14T16:53:14.756" v="488" actId="47"/>
        <pc:sldMkLst>
          <pc:docMk/>
          <pc:sldMk cId="1442449381" sldId="308"/>
        </pc:sldMkLst>
      </pc:sldChg>
      <pc:sldChg chg="del">
        <pc:chgData name="Chan Ee Hong" userId="cf657ea1-a02b-4814-a06c-e1a0458c92a1" providerId="ADAL" clId="{97CA9392-D2E8-4637-B2BB-A902ECCD7C7A}" dt="2024-02-14T16:53:19.437" v="490" actId="47"/>
        <pc:sldMkLst>
          <pc:docMk/>
          <pc:sldMk cId="950393086" sldId="309"/>
        </pc:sldMkLst>
      </pc:sldChg>
      <pc:sldChg chg="del">
        <pc:chgData name="Chan Ee Hong" userId="cf657ea1-a02b-4814-a06c-e1a0458c92a1" providerId="ADAL" clId="{97CA9392-D2E8-4637-B2BB-A902ECCD7C7A}" dt="2024-02-14T17:02:41.349" v="794" actId="47"/>
        <pc:sldMkLst>
          <pc:docMk/>
          <pc:sldMk cId="798465920" sldId="314"/>
        </pc:sldMkLst>
      </pc:sldChg>
      <pc:sldChg chg="delSp modSp mod">
        <pc:chgData name="Chan Ee Hong" userId="cf657ea1-a02b-4814-a06c-e1a0458c92a1" providerId="ADAL" clId="{97CA9392-D2E8-4637-B2BB-A902ECCD7C7A}" dt="2024-02-14T17:15:42.697" v="1095" actId="20577"/>
        <pc:sldMkLst>
          <pc:docMk/>
          <pc:sldMk cId="13646062" sldId="317"/>
        </pc:sldMkLst>
        <pc:spChg chg="mod">
          <ac:chgData name="Chan Ee Hong" userId="cf657ea1-a02b-4814-a06c-e1a0458c92a1" providerId="ADAL" clId="{97CA9392-D2E8-4637-B2BB-A902ECCD7C7A}" dt="2024-02-14T17:14:48.760" v="1055" actId="20577"/>
          <ac:spMkLst>
            <pc:docMk/>
            <pc:sldMk cId="13646062" sldId="317"/>
            <ac:spMk id="2" creationId="{99337E02-4A4B-2682-58FB-02805679C6FC}"/>
          </ac:spMkLst>
        </pc:spChg>
        <pc:spChg chg="mod">
          <ac:chgData name="Chan Ee Hong" userId="cf657ea1-a02b-4814-a06c-e1a0458c92a1" providerId="ADAL" clId="{97CA9392-D2E8-4637-B2BB-A902ECCD7C7A}" dt="2024-02-14T17:15:42.697" v="1095" actId="20577"/>
          <ac:spMkLst>
            <pc:docMk/>
            <pc:sldMk cId="13646062" sldId="317"/>
            <ac:spMk id="3" creationId="{0CB719FD-63FA-2867-2ECC-88ECDAB8C396}"/>
          </ac:spMkLst>
        </pc:spChg>
        <pc:picChg chg="del">
          <ac:chgData name="Chan Ee Hong" userId="cf657ea1-a02b-4814-a06c-e1a0458c92a1" providerId="ADAL" clId="{97CA9392-D2E8-4637-B2BB-A902ECCD7C7A}" dt="2024-02-14T17:14:49.544" v="1056" actId="478"/>
          <ac:picMkLst>
            <pc:docMk/>
            <pc:sldMk cId="13646062" sldId="317"/>
            <ac:picMk id="5" creationId="{5A1C4D41-1D32-7792-E252-2FAE2B987EEA}"/>
          </ac:picMkLst>
        </pc:picChg>
      </pc:sldChg>
      <pc:sldChg chg="del">
        <pc:chgData name="Chan Ee Hong" userId="cf657ea1-a02b-4814-a06c-e1a0458c92a1" providerId="ADAL" clId="{97CA9392-D2E8-4637-B2BB-A902ECCD7C7A}" dt="2024-02-14T17:19:23.170" v="1217" actId="47"/>
        <pc:sldMkLst>
          <pc:docMk/>
          <pc:sldMk cId="193143355" sldId="318"/>
        </pc:sldMkLst>
      </pc:sldChg>
      <pc:sldChg chg="del">
        <pc:chgData name="Chan Ee Hong" userId="cf657ea1-a02b-4814-a06c-e1a0458c92a1" providerId="ADAL" clId="{97CA9392-D2E8-4637-B2BB-A902ECCD7C7A}" dt="2024-02-14T16:28:04.589" v="216" actId="47"/>
        <pc:sldMkLst>
          <pc:docMk/>
          <pc:sldMk cId="1900027342" sldId="321"/>
        </pc:sldMkLst>
      </pc:sldChg>
      <pc:sldChg chg="del">
        <pc:chgData name="Chan Ee Hong" userId="cf657ea1-a02b-4814-a06c-e1a0458c92a1" providerId="ADAL" clId="{97CA9392-D2E8-4637-B2BB-A902ECCD7C7A}" dt="2024-02-14T16:28:05.256" v="217" actId="47"/>
        <pc:sldMkLst>
          <pc:docMk/>
          <pc:sldMk cId="1476954092" sldId="322"/>
        </pc:sldMkLst>
      </pc:sldChg>
      <pc:sldChg chg="del">
        <pc:chgData name="Chan Ee Hong" userId="cf657ea1-a02b-4814-a06c-e1a0458c92a1" providerId="ADAL" clId="{97CA9392-D2E8-4637-B2BB-A902ECCD7C7A}" dt="2024-02-14T16:28:05.984" v="218" actId="47"/>
        <pc:sldMkLst>
          <pc:docMk/>
          <pc:sldMk cId="1285463236" sldId="323"/>
        </pc:sldMkLst>
      </pc:sldChg>
      <pc:sldChg chg="del">
        <pc:chgData name="Chan Ee Hong" userId="cf657ea1-a02b-4814-a06c-e1a0458c92a1" providerId="ADAL" clId="{97CA9392-D2E8-4637-B2BB-A902ECCD7C7A}" dt="2024-02-14T16:30:28.886" v="260" actId="47"/>
        <pc:sldMkLst>
          <pc:docMk/>
          <pc:sldMk cId="2460901499" sldId="324"/>
        </pc:sldMkLst>
      </pc:sldChg>
      <pc:sldChg chg="del">
        <pc:chgData name="Chan Ee Hong" userId="cf657ea1-a02b-4814-a06c-e1a0458c92a1" providerId="ADAL" clId="{97CA9392-D2E8-4637-B2BB-A902ECCD7C7A}" dt="2024-02-14T16:30:29.318" v="261" actId="47"/>
        <pc:sldMkLst>
          <pc:docMk/>
          <pc:sldMk cId="1720849328" sldId="325"/>
        </pc:sldMkLst>
      </pc:sldChg>
      <pc:sldChg chg="del">
        <pc:chgData name="Chan Ee Hong" userId="cf657ea1-a02b-4814-a06c-e1a0458c92a1" providerId="ADAL" clId="{97CA9392-D2E8-4637-B2BB-A902ECCD7C7A}" dt="2024-02-14T16:30:30.374" v="262" actId="47"/>
        <pc:sldMkLst>
          <pc:docMk/>
          <pc:sldMk cId="2766824893" sldId="326"/>
        </pc:sldMkLst>
      </pc:sldChg>
      <pc:sldChg chg="del">
        <pc:chgData name="Chan Ee Hong" userId="cf657ea1-a02b-4814-a06c-e1a0458c92a1" providerId="ADAL" clId="{97CA9392-D2E8-4637-B2BB-A902ECCD7C7A}" dt="2024-02-14T16:53:15.610" v="489" actId="47"/>
        <pc:sldMkLst>
          <pc:docMk/>
          <pc:sldMk cId="3662288588" sldId="327"/>
        </pc:sldMkLst>
      </pc:sldChg>
      <pc:sldChg chg="delSp modSp mod">
        <pc:chgData name="Chan Ee Hong" userId="cf657ea1-a02b-4814-a06c-e1a0458c92a1" providerId="ADAL" clId="{97CA9392-D2E8-4637-B2BB-A902ECCD7C7A}" dt="2024-02-14T17:19:01.663" v="1211"/>
        <pc:sldMkLst>
          <pc:docMk/>
          <pc:sldMk cId="1331804118" sldId="328"/>
        </pc:sldMkLst>
        <pc:spChg chg="mod">
          <ac:chgData name="Chan Ee Hong" userId="cf657ea1-a02b-4814-a06c-e1a0458c92a1" providerId="ADAL" clId="{97CA9392-D2E8-4637-B2BB-A902ECCD7C7A}" dt="2024-02-14T17:17:31.600" v="1148" actId="20577"/>
          <ac:spMkLst>
            <pc:docMk/>
            <pc:sldMk cId="1331804118" sldId="328"/>
            <ac:spMk id="2" creationId="{12E15A49-227F-039D-1C17-63E95931D822}"/>
          </ac:spMkLst>
        </pc:spChg>
        <pc:spChg chg="mod">
          <ac:chgData name="Chan Ee Hong" userId="cf657ea1-a02b-4814-a06c-e1a0458c92a1" providerId="ADAL" clId="{97CA9392-D2E8-4637-B2BB-A902ECCD7C7A}" dt="2024-02-14T17:19:01.663" v="1211"/>
          <ac:spMkLst>
            <pc:docMk/>
            <pc:sldMk cId="1331804118" sldId="328"/>
            <ac:spMk id="3" creationId="{A2C5CB82-62CC-6A46-9D98-4D5C0C90E18E}"/>
          </ac:spMkLst>
        </pc:spChg>
        <pc:spChg chg="del">
          <ac:chgData name="Chan Ee Hong" userId="cf657ea1-a02b-4814-a06c-e1a0458c92a1" providerId="ADAL" clId="{97CA9392-D2E8-4637-B2BB-A902ECCD7C7A}" dt="2024-02-14T17:17:35.601" v="1150" actId="478"/>
          <ac:spMkLst>
            <pc:docMk/>
            <pc:sldMk cId="1331804118" sldId="328"/>
            <ac:spMk id="4" creationId="{D3059109-5F76-802A-6EFD-5316877E6B1F}"/>
          </ac:spMkLst>
        </pc:spChg>
        <pc:picChg chg="del">
          <ac:chgData name="Chan Ee Hong" userId="cf657ea1-a02b-4814-a06c-e1a0458c92a1" providerId="ADAL" clId="{97CA9392-D2E8-4637-B2BB-A902ECCD7C7A}" dt="2024-02-14T17:17:32.528" v="1149" actId="478"/>
          <ac:picMkLst>
            <pc:docMk/>
            <pc:sldMk cId="1331804118" sldId="328"/>
            <ac:picMk id="5" creationId="{3911647E-863A-A9C3-33CD-10A5A9ADCB84}"/>
          </ac:picMkLst>
        </pc:picChg>
      </pc:sldChg>
      <pc:sldChg chg="del">
        <pc:chgData name="Chan Ee Hong" userId="cf657ea1-a02b-4814-a06c-e1a0458c92a1" providerId="ADAL" clId="{97CA9392-D2E8-4637-B2BB-A902ECCD7C7A}" dt="2024-02-14T17:19:21.978" v="1215" actId="47"/>
        <pc:sldMkLst>
          <pc:docMk/>
          <pc:sldMk cId="4261165366" sldId="329"/>
        </pc:sldMkLst>
      </pc:sldChg>
      <pc:sldChg chg="del">
        <pc:chgData name="Chan Ee Hong" userId="cf657ea1-a02b-4814-a06c-e1a0458c92a1" providerId="ADAL" clId="{97CA9392-D2E8-4637-B2BB-A902ECCD7C7A}" dt="2024-02-14T17:19:22.438" v="1216" actId="47"/>
        <pc:sldMkLst>
          <pc:docMk/>
          <pc:sldMk cId="1912927503" sldId="330"/>
        </pc:sldMkLst>
      </pc:sldChg>
      <pc:sldChg chg="del">
        <pc:chgData name="Chan Ee Hong" userId="cf657ea1-a02b-4814-a06c-e1a0458c92a1" providerId="ADAL" clId="{97CA9392-D2E8-4637-B2BB-A902ECCD7C7A}" dt="2024-02-14T17:19:23.513" v="1218" actId="47"/>
        <pc:sldMkLst>
          <pc:docMk/>
          <pc:sldMk cId="1245285746" sldId="331"/>
        </pc:sldMkLst>
      </pc:sldChg>
      <pc:sldChg chg="del">
        <pc:chgData name="Chan Ee Hong" userId="cf657ea1-a02b-4814-a06c-e1a0458c92a1" providerId="ADAL" clId="{97CA9392-D2E8-4637-B2BB-A902ECCD7C7A}" dt="2024-02-14T17:19:23.789" v="1219" actId="47"/>
        <pc:sldMkLst>
          <pc:docMk/>
          <pc:sldMk cId="2031493283" sldId="332"/>
        </pc:sldMkLst>
      </pc:sldChg>
      <pc:sldChg chg="del">
        <pc:chgData name="Chan Ee Hong" userId="cf657ea1-a02b-4814-a06c-e1a0458c92a1" providerId="ADAL" clId="{97CA9392-D2E8-4637-B2BB-A902ECCD7C7A}" dt="2024-02-14T17:19:24.036" v="1220" actId="47"/>
        <pc:sldMkLst>
          <pc:docMk/>
          <pc:sldMk cId="218681337" sldId="333"/>
        </pc:sldMkLst>
      </pc:sldChg>
      <pc:sldChg chg="del">
        <pc:chgData name="Chan Ee Hong" userId="cf657ea1-a02b-4814-a06c-e1a0458c92a1" providerId="ADAL" clId="{97CA9392-D2E8-4637-B2BB-A902ECCD7C7A}" dt="2024-02-14T17:19:24.341" v="1221" actId="47"/>
        <pc:sldMkLst>
          <pc:docMk/>
          <pc:sldMk cId="2453531830" sldId="334"/>
        </pc:sldMkLst>
      </pc:sldChg>
      <pc:sldChg chg="del">
        <pc:chgData name="Chan Ee Hong" userId="cf657ea1-a02b-4814-a06c-e1a0458c92a1" providerId="ADAL" clId="{97CA9392-D2E8-4637-B2BB-A902ECCD7C7A}" dt="2024-02-14T17:19:25.230" v="1222" actId="47"/>
        <pc:sldMkLst>
          <pc:docMk/>
          <pc:sldMk cId="2022723213" sldId="335"/>
        </pc:sldMkLst>
      </pc:sldChg>
      <pc:sldChg chg="del">
        <pc:chgData name="Chan Ee Hong" userId="cf657ea1-a02b-4814-a06c-e1a0458c92a1" providerId="ADAL" clId="{97CA9392-D2E8-4637-B2BB-A902ECCD7C7A}" dt="2024-02-14T17:19:25.398" v="1223" actId="47"/>
        <pc:sldMkLst>
          <pc:docMk/>
          <pc:sldMk cId="1598024549" sldId="336"/>
        </pc:sldMkLst>
      </pc:sldChg>
      <pc:sldChg chg="del">
        <pc:chgData name="Chan Ee Hong" userId="cf657ea1-a02b-4814-a06c-e1a0458c92a1" providerId="ADAL" clId="{97CA9392-D2E8-4637-B2BB-A902ECCD7C7A}" dt="2024-02-14T17:19:25.543" v="1224" actId="47"/>
        <pc:sldMkLst>
          <pc:docMk/>
          <pc:sldMk cId="115752359" sldId="337"/>
        </pc:sldMkLst>
      </pc:sldChg>
      <pc:sldChg chg="del">
        <pc:chgData name="Chan Ee Hong" userId="cf657ea1-a02b-4814-a06c-e1a0458c92a1" providerId="ADAL" clId="{97CA9392-D2E8-4637-B2BB-A902ECCD7C7A}" dt="2024-02-14T17:19:25.687" v="1225" actId="47"/>
        <pc:sldMkLst>
          <pc:docMk/>
          <pc:sldMk cId="528469432" sldId="338"/>
        </pc:sldMkLst>
      </pc:sldChg>
      <pc:sldChg chg="del">
        <pc:chgData name="Chan Ee Hong" userId="cf657ea1-a02b-4814-a06c-e1a0458c92a1" providerId="ADAL" clId="{97CA9392-D2E8-4637-B2BB-A902ECCD7C7A}" dt="2024-02-14T17:19:25.826" v="1226" actId="47"/>
        <pc:sldMkLst>
          <pc:docMk/>
          <pc:sldMk cId="1211631089" sldId="339"/>
        </pc:sldMkLst>
      </pc:sldChg>
      <pc:sldChg chg="del">
        <pc:chgData name="Chan Ee Hong" userId="cf657ea1-a02b-4814-a06c-e1a0458c92a1" providerId="ADAL" clId="{97CA9392-D2E8-4637-B2BB-A902ECCD7C7A}" dt="2024-02-14T17:19:25.955" v="1227" actId="47"/>
        <pc:sldMkLst>
          <pc:docMk/>
          <pc:sldMk cId="3618337055" sldId="340"/>
        </pc:sldMkLst>
      </pc:sldChg>
      <pc:sldChg chg="del">
        <pc:chgData name="Chan Ee Hong" userId="cf657ea1-a02b-4814-a06c-e1a0458c92a1" providerId="ADAL" clId="{97CA9392-D2E8-4637-B2BB-A902ECCD7C7A}" dt="2024-02-14T17:19:26.549" v="1228" actId="47"/>
        <pc:sldMkLst>
          <pc:docMk/>
          <pc:sldMk cId="2014793169" sldId="341"/>
        </pc:sldMkLst>
      </pc:sldChg>
      <pc:sldChg chg="del">
        <pc:chgData name="Chan Ee Hong" userId="cf657ea1-a02b-4814-a06c-e1a0458c92a1" providerId="ADAL" clId="{97CA9392-D2E8-4637-B2BB-A902ECCD7C7A}" dt="2024-02-14T17:19:26.748" v="1229" actId="47"/>
        <pc:sldMkLst>
          <pc:docMk/>
          <pc:sldMk cId="1920689908" sldId="342"/>
        </pc:sldMkLst>
      </pc:sldChg>
      <pc:sldChg chg="del">
        <pc:chgData name="Chan Ee Hong" userId="cf657ea1-a02b-4814-a06c-e1a0458c92a1" providerId="ADAL" clId="{97CA9392-D2E8-4637-B2BB-A902ECCD7C7A}" dt="2024-02-14T17:19:26.891" v="1230" actId="47"/>
        <pc:sldMkLst>
          <pc:docMk/>
          <pc:sldMk cId="2336510703" sldId="343"/>
        </pc:sldMkLst>
      </pc:sldChg>
      <pc:sldChg chg="del">
        <pc:chgData name="Chan Ee Hong" userId="cf657ea1-a02b-4814-a06c-e1a0458c92a1" providerId="ADAL" clId="{97CA9392-D2E8-4637-B2BB-A902ECCD7C7A}" dt="2024-02-14T17:19:27.030" v="1231" actId="47"/>
        <pc:sldMkLst>
          <pc:docMk/>
          <pc:sldMk cId="22778346" sldId="344"/>
        </pc:sldMkLst>
      </pc:sldChg>
      <pc:sldChg chg="del">
        <pc:chgData name="Chan Ee Hong" userId="cf657ea1-a02b-4814-a06c-e1a0458c92a1" providerId="ADAL" clId="{97CA9392-D2E8-4637-B2BB-A902ECCD7C7A}" dt="2024-02-14T17:19:27.213" v="1232" actId="47"/>
        <pc:sldMkLst>
          <pc:docMk/>
          <pc:sldMk cId="474413211" sldId="345"/>
        </pc:sldMkLst>
      </pc:sldChg>
      <pc:sldChg chg="addSp delSp modSp add mod">
        <pc:chgData name="Chan Ee Hong" userId="cf657ea1-a02b-4814-a06c-e1a0458c92a1" providerId="ADAL" clId="{97CA9392-D2E8-4637-B2BB-A902ECCD7C7A}" dt="2024-02-14T16:26:05.344" v="165" actId="478"/>
        <pc:sldMkLst>
          <pc:docMk/>
          <pc:sldMk cId="4195565748" sldId="348"/>
        </pc:sldMkLst>
        <pc:spChg chg="add mod">
          <ac:chgData name="Chan Ee Hong" userId="cf657ea1-a02b-4814-a06c-e1a0458c92a1" providerId="ADAL" clId="{97CA9392-D2E8-4637-B2BB-A902ECCD7C7A}" dt="2024-02-14T16:23:54.283" v="111" actId="1076"/>
          <ac:spMkLst>
            <pc:docMk/>
            <pc:sldMk cId="4195565748" sldId="348"/>
            <ac:spMk id="2" creationId="{748821B0-D5C0-45EF-BB20-0DBE23A79B97}"/>
          </ac:spMkLst>
        </pc:spChg>
        <pc:spChg chg="add del mod">
          <ac:chgData name="Chan Ee Hong" userId="cf657ea1-a02b-4814-a06c-e1a0458c92a1" providerId="ADAL" clId="{97CA9392-D2E8-4637-B2BB-A902ECCD7C7A}" dt="2024-02-14T16:26:03.544" v="164" actId="478"/>
          <ac:spMkLst>
            <pc:docMk/>
            <pc:sldMk cId="4195565748" sldId="348"/>
            <ac:spMk id="3" creationId="{431854FA-B3A2-760E-0991-07ABB180BCBF}"/>
          </ac:spMkLst>
        </pc:spChg>
        <pc:spChg chg="add del mod">
          <ac:chgData name="Chan Ee Hong" userId="cf657ea1-a02b-4814-a06c-e1a0458c92a1" providerId="ADAL" clId="{97CA9392-D2E8-4637-B2BB-A902ECCD7C7A}" dt="2024-02-14T16:26:05.344" v="165" actId="478"/>
          <ac:spMkLst>
            <pc:docMk/>
            <pc:sldMk cId="4195565748" sldId="348"/>
            <ac:spMk id="6" creationId="{B0A509B4-046E-2352-0759-9313A360370E}"/>
          </ac:spMkLst>
        </pc:spChg>
      </pc:sldChg>
      <pc:sldChg chg="add">
        <pc:chgData name="Chan Ee Hong" userId="cf657ea1-a02b-4814-a06c-e1a0458c92a1" providerId="ADAL" clId="{97CA9392-D2E8-4637-B2BB-A902ECCD7C7A}" dt="2024-02-14T16:25:59.648" v="163" actId="2890"/>
        <pc:sldMkLst>
          <pc:docMk/>
          <pc:sldMk cId="4088250211" sldId="349"/>
        </pc:sldMkLst>
      </pc:sldChg>
      <pc:sldChg chg="addSp modSp add mod">
        <pc:chgData name="Chan Ee Hong" userId="cf657ea1-a02b-4814-a06c-e1a0458c92a1" providerId="ADAL" clId="{97CA9392-D2E8-4637-B2BB-A902ECCD7C7A}" dt="2024-02-14T16:28:01.092" v="215" actId="1076"/>
        <pc:sldMkLst>
          <pc:docMk/>
          <pc:sldMk cId="3647069530" sldId="350"/>
        </pc:sldMkLst>
        <pc:spChg chg="add mod">
          <ac:chgData name="Chan Ee Hong" userId="cf657ea1-a02b-4814-a06c-e1a0458c92a1" providerId="ADAL" clId="{97CA9392-D2E8-4637-B2BB-A902ECCD7C7A}" dt="2024-02-14T16:28:01.092" v="215" actId="1076"/>
          <ac:spMkLst>
            <pc:docMk/>
            <pc:sldMk cId="3647069530" sldId="350"/>
            <ac:spMk id="7" creationId="{9097D521-3E71-8AE1-3841-FE92178A85C4}"/>
          </ac:spMkLst>
        </pc:spChg>
      </pc:sldChg>
      <pc:sldChg chg="delSp modSp add mod">
        <pc:chgData name="Chan Ee Hong" userId="cf657ea1-a02b-4814-a06c-e1a0458c92a1" providerId="ADAL" clId="{97CA9392-D2E8-4637-B2BB-A902ECCD7C7A}" dt="2024-02-14T16:28:46.193" v="228" actId="478"/>
        <pc:sldMkLst>
          <pc:docMk/>
          <pc:sldMk cId="2726276539" sldId="351"/>
        </pc:sldMkLst>
        <pc:spChg chg="del">
          <ac:chgData name="Chan Ee Hong" userId="cf657ea1-a02b-4814-a06c-e1a0458c92a1" providerId="ADAL" clId="{97CA9392-D2E8-4637-B2BB-A902ECCD7C7A}" dt="2024-02-14T16:28:43.081" v="225" actId="478"/>
          <ac:spMkLst>
            <pc:docMk/>
            <pc:sldMk cId="2726276539" sldId="351"/>
            <ac:spMk id="2" creationId="{4EB05ACF-137E-D2FD-C239-F832E0DFE8E5}"/>
          </ac:spMkLst>
        </pc:spChg>
        <pc:spChg chg="del">
          <ac:chgData name="Chan Ee Hong" userId="cf657ea1-a02b-4814-a06c-e1a0458c92a1" providerId="ADAL" clId="{97CA9392-D2E8-4637-B2BB-A902ECCD7C7A}" dt="2024-02-14T16:28:44.337" v="226" actId="478"/>
          <ac:spMkLst>
            <pc:docMk/>
            <pc:sldMk cId="2726276539" sldId="351"/>
            <ac:spMk id="3" creationId="{99FD7137-97BD-B124-FC15-59B23A214308}"/>
          </ac:spMkLst>
        </pc:spChg>
        <pc:spChg chg="mod">
          <ac:chgData name="Chan Ee Hong" userId="cf657ea1-a02b-4814-a06c-e1a0458c92a1" providerId="ADAL" clId="{97CA9392-D2E8-4637-B2BB-A902ECCD7C7A}" dt="2024-02-14T16:28:22.069" v="220" actId="20577"/>
          <ac:spMkLst>
            <pc:docMk/>
            <pc:sldMk cId="2726276539" sldId="351"/>
            <ac:spMk id="4" creationId="{602C8512-1EB0-FC09-07D6-D04E2E5BFC27}"/>
          </ac:spMkLst>
        </pc:spChg>
        <pc:spChg chg="mod">
          <ac:chgData name="Chan Ee Hong" userId="cf657ea1-a02b-4814-a06c-e1a0458c92a1" providerId="ADAL" clId="{97CA9392-D2E8-4637-B2BB-A902ECCD7C7A}" dt="2024-02-14T16:28:29.887" v="223" actId="20577"/>
          <ac:spMkLst>
            <pc:docMk/>
            <pc:sldMk cId="2726276539" sldId="351"/>
            <ac:spMk id="5" creationId="{336E2E24-0DA4-6C4F-A0A8-E1E007B10CA9}"/>
          </ac:spMkLst>
        </pc:spChg>
        <pc:spChg chg="del">
          <ac:chgData name="Chan Ee Hong" userId="cf657ea1-a02b-4814-a06c-e1a0458c92a1" providerId="ADAL" clId="{97CA9392-D2E8-4637-B2BB-A902ECCD7C7A}" dt="2024-02-14T16:28:45.321" v="227" actId="478"/>
          <ac:spMkLst>
            <pc:docMk/>
            <pc:sldMk cId="2726276539" sldId="351"/>
            <ac:spMk id="6" creationId="{F0CAF765-20AE-ACA2-AF03-ACC7DDC46561}"/>
          </ac:spMkLst>
        </pc:spChg>
        <pc:spChg chg="del">
          <ac:chgData name="Chan Ee Hong" userId="cf657ea1-a02b-4814-a06c-e1a0458c92a1" providerId="ADAL" clId="{97CA9392-D2E8-4637-B2BB-A902ECCD7C7A}" dt="2024-02-14T16:28:46.193" v="228" actId="478"/>
          <ac:spMkLst>
            <pc:docMk/>
            <pc:sldMk cId="2726276539" sldId="351"/>
            <ac:spMk id="7" creationId="{BE4DA870-90A8-813D-18CB-9B413BF69826}"/>
          </ac:spMkLst>
        </pc:spChg>
      </pc:sldChg>
      <pc:sldChg chg="delSp add mod">
        <pc:chgData name="Chan Ee Hong" userId="cf657ea1-a02b-4814-a06c-e1a0458c92a1" providerId="ADAL" clId="{97CA9392-D2E8-4637-B2BB-A902ECCD7C7A}" dt="2024-02-14T16:28:51.066" v="231" actId="478"/>
        <pc:sldMkLst>
          <pc:docMk/>
          <pc:sldMk cId="3489089887" sldId="352"/>
        </pc:sldMkLst>
        <pc:spChg chg="del">
          <ac:chgData name="Chan Ee Hong" userId="cf657ea1-a02b-4814-a06c-e1a0458c92a1" providerId="ADAL" clId="{97CA9392-D2E8-4637-B2BB-A902ECCD7C7A}" dt="2024-02-14T16:28:48.689" v="229" actId="478"/>
          <ac:spMkLst>
            <pc:docMk/>
            <pc:sldMk cId="3489089887" sldId="352"/>
            <ac:spMk id="3" creationId="{71937E41-00EC-93D6-BDB2-500D9291B650}"/>
          </ac:spMkLst>
        </pc:spChg>
        <pc:spChg chg="del">
          <ac:chgData name="Chan Ee Hong" userId="cf657ea1-a02b-4814-a06c-e1a0458c92a1" providerId="ADAL" clId="{97CA9392-D2E8-4637-B2BB-A902ECCD7C7A}" dt="2024-02-14T16:28:49.921" v="230" actId="478"/>
          <ac:spMkLst>
            <pc:docMk/>
            <pc:sldMk cId="3489089887" sldId="352"/>
            <ac:spMk id="6" creationId="{5CC01265-178B-B2C7-2603-B2D611A9768B}"/>
          </ac:spMkLst>
        </pc:spChg>
        <pc:spChg chg="del">
          <ac:chgData name="Chan Ee Hong" userId="cf657ea1-a02b-4814-a06c-e1a0458c92a1" providerId="ADAL" clId="{97CA9392-D2E8-4637-B2BB-A902ECCD7C7A}" dt="2024-02-14T16:28:51.066" v="231" actId="478"/>
          <ac:spMkLst>
            <pc:docMk/>
            <pc:sldMk cId="3489089887" sldId="352"/>
            <ac:spMk id="7" creationId="{F8C8F0EF-5EF0-DAE9-7B1E-11B0D34D7550}"/>
          </ac:spMkLst>
        </pc:spChg>
      </pc:sldChg>
      <pc:sldChg chg="addSp modSp add mod">
        <pc:chgData name="Chan Ee Hong" userId="cf657ea1-a02b-4814-a06c-e1a0458c92a1" providerId="ADAL" clId="{97CA9392-D2E8-4637-B2BB-A902ECCD7C7A}" dt="2024-02-14T16:29:14.617" v="241" actId="1076"/>
        <pc:sldMkLst>
          <pc:docMk/>
          <pc:sldMk cId="2452466564" sldId="353"/>
        </pc:sldMkLst>
        <pc:spChg chg="add mod">
          <ac:chgData name="Chan Ee Hong" userId="cf657ea1-a02b-4814-a06c-e1a0458c92a1" providerId="ADAL" clId="{97CA9392-D2E8-4637-B2BB-A902ECCD7C7A}" dt="2024-02-14T16:29:14.617" v="241" actId="1076"/>
          <ac:spMkLst>
            <pc:docMk/>
            <pc:sldMk cId="2452466564" sldId="353"/>
            <ac:spMk id="3" creationId="{B36B7F3E-156F-F11E-A06D-C3435937CF7B}"/>
          </ac:spMkLst>
        </pc:spChg>
      </pc:sldChg>
      <pc:sldChg chg="addSp modSp add mod">
        <pc:chgData name="Chan Ee Hong" userId="cf657ea1-a02b-4814-a06c-e1a0458c92a1" providerId="ADAL" clId="{97CA9392-D2E8-4637-B2BB-A902ECCD7C7A}" dt="2024-02-14T16:30:17.990" v="258" actId="14100"/>
        <pc:sldMkLst>
          <pc:docMk/>
          <pc:sldMk cId="2976897308" sldId="354"/>
        </pc:sldMkLst>
        <pc:spChg chg="add mod">
          <ac:chgData name="Chan Ee Hong" userId="cf657ea1-a02b-4814-a06c-e1a0458c92a1" providerId="ADAL" clId="{97CA9392-D2E8-4637-B2BB-A902ECCD7C7A}" dt="2024-02-14T16:29:57.151" v="251" actId="1076"/>
          <ac:spMkLst>
            <pc:docMk/>
            <pc:sldMk cId="2976897308" sldId="354"/>
            <ac:spMk id="6" creationId="{1D93AEF7-7DB7-9302-42D1-9BF481A9AFAE}"/>
          </ac:spMkLst>
        </pc:spChg>
        <pc:picChg chg="add mod modCrop">
          <ac:chgData name="Chan Ee Hong" userId="cf657ea1-a02b-4814-a06c-e1a0458c92a1" providerId="ADAL" clId="{97CA9392-D2E8-4637-B2BB-A902ECCD7C7A}" dt="2024-02-14T16:30:17.990" v="258" actId="14100"/>
          <ac:picMkLst>
            <pc:docMk/>
            <pc:sldMk cId="2976897308" sldId="354"/>
            <ac:picMk id="8" creationId="{2CEF4141-AFED-31C0-0882-BB9B85D76099}"/>
          </ac:picMkLst>
        </pc:picChg>
      </pc:sldChg>
      <pc:sldChg chg="addSp modSp add mod ord">
        <pc:chgData name="Chan Ee Hong" userId="cf657ea1-a02b-4814-a06c-e1a0458c92a1" providerId="ADAL" clId="{97CA9392-D2E8-4637-B2BB-A902ECCD7C7A}" dt="2024-02-14T16:54:41.333" v="570" actId="20577"/>
        <pc:sldMkLst>
          <pc:docMk/>
          <pc:sldMk cId="1708344705" sldId="355"/>
        </pc:sldMkLst>
        <pc:spChg chg="add mod">
          <ac:chgData name="Chan Ee Hong" userId="cf657ea1-a02b-4814-a06c-e1a0458c92a1" providerId="ADAL" clId="{97CA9392-D2E8-4637-B2BB-A902ECCD7C7A}" dt="2024-02-14T16:31:40.746" v="295" actId="20577"/>
          <ac:spMkLst>
            <pc:docMk/>
            <pc:sldMk cId="1708344705" sldId="355"/>
            <ac:spMk id="2" creationId="{66209DE0-39BE-9BE8-1938-0E654B8C8F2A}"/>
          </ac:spMkLst>
        </pc:spChg>
        <pc:spChg chg="mod">
          <ac:chgData name="Chan Ee Hong" userId="cf657ea1-a02b-4814-a06c-e1a0458c92a1" providerId="ADAL" clId="{97CA9392-D2E8-4637-B2BB-A902ECCD7C7A}" dt="2024-02-14T16:30:43.606" v="264" actId="20577"/>
          <ac:spMkLst>
            <pc:docMk/>
            <pc:sldMk cId="1708344705" sldId="355"/>
            <ac:spMk id="4" creationId="{7B6BBFC5-13B3-D2CA-A003-763B3586EE42}"/>
          </ac:spMkLst>
        </pc:spChg>
        <pc:spChg chg="mod">
          <ac:chgData name="Chan Ee Hong" userId="cf657ea1-a02b-4814-a06c-e1a0458c92a1" providerId="ADAL" clId="{97CA9392-D2E8-4637-B2BB-A902ECCD7C7A}" dt="2024-02-14T16:54:41.333" v="570" actId="20577"/>
          <ac:spMkLst>
            <pc:docMk/>
            <pc:sldMk cId="1708344705" sldId="355"/>
            <ac:spMk id="5" creationId="{C5024FCC-91E0-FD0C-A9FE-4D58F03F4C0C}"/>
          </ac:spMkLst>
        </pc:spChg>
      </pc:sldChg>
      <pc:sldChg chg="modSp add mod ord">
        <pc:chgData name="Chan Ee Hong" userId="cf657ea1-a02b-4814-a06c-e1a0458c92a1" providerId="ADAL" clId="{97CA9392-D2E8-4637-B2BB-A902ECCD7C7A}" dt="2024-02-14T16:54:39.796" v="569" actId="20577"/>
        <pc:sldMkLst>
          <pc:docMk/>
          <pc:sldMk cId="2042381515" sldId="356"/>
        </pc:sldMkLst>
        <pc:spChg chg="mod">
          <ac:chgData name="Chan Ee Hong" userId="cf657ea1-a02b-4814-a06c-e1a0458c92a1" providerId="ADAL" clId="{97CA9392-D2E8-4637-B2BB-A902ECCD7C7A}" dt="2024-02-14T16:54:39.796" v="569" actId="20577"/>
          <ac:spMkLst>
            <pc:docMk/>
            <pc:sldMk cId="2042381515" sldId="356"/>
            <ac:spMk id="5" creationId="{CFA142CF-24B9-A1AA-2F0C-36F80A9FB982}"/>
          </ac:spMkLst>
        </pc:spChg>
      </pc:sldChg>
      <pc:sldChg chg="addSp modSp add mod">
        <pc:chgData name="Chan Ee Hong" userId="cf657ea1-a02b-4814-a06c-e1a0458c92a1" providerId="ADAL" clId="{97CA9392-D2E8-4637-B2BB-A902ECCD7C7A}" dt="2024-02-14T16:54:42.993" v="571" actId="20577"/>
        <pc:sldMkLst>
          <pc:docMk/>
          <pc:sldMk cId="70328070" sldId="357"/>
        </pc:sldMkLst>
        <pc:spChg chg="add mod">
          <ac:chgData name="Chan Ee Hong" userId="cf657ea1-a02b-4814-a06c-e1a0458c92a1" providerId="ADAL" clId="{97CA9392-D2E8-4637-B2BB-A902ECCD7C7A}" dt="2024-02-14T16:33:44.617" v="391" actId="1038"/>
          <ac:spMkLst>
            <pc:docMk/>
            <pc:sldMk cId="70328070" sldId="357"/>
            <ac:spMk id="3" creationId="{989B1095-41AB-4DCD-81B0-627E1FA05932}"/>
          </ac:spMkLst>
        </pc:spChg>
        <pc:spChg chg="mod">
          <ac:chgData name="Chan Ee Hong" userId="cf657ea1-a02b-4814-a06c-e1a0458c92a1" providerId="ADAL" clId="{97CA9392-D2E8-4637-B2BB-A902ECCD7C7A}" dt="2024-02-14T16:54:42.993" v="571" actId="20577"/>
          <ac:spMkLst>
            <pc:docMk/>
            <pc:sldMk cId="70328070" sldId="357"/>
            <ac:spMk id="5" creationId="{E786EAF0-4709-F02D-593B-B3E5F2C57054}"/>
          </ac:spMkLst>
        </pc:spChg>
      </pc:sldChg>
      <pc:sldChg chg="addSp modSp add mod">
        <pc:chgData name="Chan Ee Hong" userId="cf657ea1-a02b-4814-a06c-e1a0458c92a1" providerId="ADAL" clId="{97CA9392-D2E8-4637-B2BB-A902ECCD7C7A}" dt="2024-02-14T16:36:01.591" v="487" actId="1076"/>
        <pc:sldMkLst>
          <pc:docMk/>
          <pc:sldMk cId="985304110" sldId="358"/>
        </pc:sldMkLst>
        <pc:spChg chg="add mod">
          <ac:chgData name="Chan Ee Hong" userId="cf657ea1-a02b-4814-a06c-e1a0458c92a1" providerId="ADAL" clId="{97CA9392-D2E8-4637-B2BB-A902ECCD7C7A}" dt="2024-02-14T16:36:01.591" v="487" actId="1076"/>
          <ac:spMkLst>
            <pc:docMk/>
            <pc:sldMk cId="985304110" sldId="358"/>
            <ac:spMk id="6" creationId="{EB16964D-0D84-C8D4-80A0-F91841F5AD80}"/>
          </ac:spMkLst>
        </pc:spChg>
      </pc:sldChg>
      <pc:sldChg chg="addSp modSp add mod ord">
        <pc:chgData name="Chan Ee Hong" userId="cf657ea1-a02b-4814-a06c-e1a0458c92a1" providerId="ADAL" clId="{97CA9392-D2E8-4637-B2BB-A902ECCD7C7A}" dt="2024-02-14T16:54:47.057" v="572" actId="20577"/>
        <pc:sldMkLst>
          <pc:docMk/>
          <pc:sldMk cId="2675771248" sldId="359"/>
        </pc:sldMkLst>
        <pc:spChg chg="mod">
          <ac:chgData name="Chan Ee Hong" userId="cf657ea1-a02b-4814-a06c-e1a0458c92a1" providerId="ADAL" clId="{97CA9392-D2E8-4637-B2BB-A902ECCD7C7A}" dt="2024-02-14T16:53:25.366" v="494" actId="20577"/>
          <ac:spMkLst>
            <pc:docMk/>
            <pc:sldMk cId="2675771248" sldId="359"/>
            <ac:spMk id="4" creationId="{8D989997-D9E0-E5D7-0F2C-0E6D44D88949}"/>
          </ac:spMkLst>
        </pc:spChg>
        <pc:spChg chg="mod">
          <ac:chgData name="Chan Ee Hong" userId="cf657ea1-a02b-4814-a06c-e1a0458c92a1" providerId="ADAL" clId="{97CA9392-D2E8-4637-B2BB-A902ECCD7C7A}" dt="2024-02-14T16:54:47.057" v="572" actId="20577"/>
          <ac:spMkLst>
            <pc:docMk/>
            <pc:sldMk cId="2675771248" sldId="359"/>
            <ac:spMk id="5" creationId="{08A26D09-C0A0-1984-30AE-B402C65FBE5F}"/>
          </ac:spMkLst>
        </pc:spChg>
        <pc:picChg chg="add mod modCrop">
          <ac:chgData name="Chan Ee Hong" userId="cf657ea1-a02b-4814-a06c-e1a0458c92a1" providerId="ADAL" clId="{97CA9392-D2E8-4637-B2BB-A902ECCD7C7A}" dt="2024-02-14T16:54:25.511" v="565" actId="1076"/>
          <ac:picMkLst>
            <pc:docMk/>
            <pc:sldMk cId="2675771248" sldId="359"/>
            <ac:picMk id="3" creationId="{E994D200-2739-8FE1-9433-2B90AF6ED495}"/>
          </ac:picMkLst>
        </pc:picChg>
      </pc:sldChg>
      <pc:sldChg chg="addSp modSp add mod">
        <pc:chgData name="Chan Ee Hong" userId="cf657ea1-a02b-4814-a06c-e1a0458c92a1" providerId="ADAL" clId="{97CA9392-D2E8-4637-B2BB-A902ECCD7C7A}" dt="2024-02-14T16:55:06.567" v="580" actId="1076"/>
        <pc:sldMkLst>
          <pc:docMk/>
          <pc:sldMk cId="180205334" sldId="360"/>
        </pc:sldMkLst>
        <pc:spChg chg="add mod">
          <ac:chgData name="Chan Ee Hong" userId="cf657ea1-a02b-4814-a06c-e1a0458c92a1" providerId="ADAL" clId="{97CA9392-D2E8-4637-B2BB-A902ECCD7C7A}" dt="2024-02-14T16:55:06.567" v="580" actId="1076"/>
          <ac:spMkLst>
            <pc:docMk/>
            <pc:sldMk cId="180205334" sldId="360"/>
            <ac:spMk id="2" creationId="{04A4C684-1581-04F4-BF28-56116C02E749}"/>
          </ac:spMkLst>
        </pc:spChg>
      </pc:sldChg>
      <pc:sldChg chg="addSp modSp add mod">
        <pc:chgData name="Chan Ee Hong" userId="cf657ea1-a02b-4814-a06c-e1a0458c92a1" providerId="ADAL" clId="{97CA9392-D2E8-4637-B2BB-A902ECCD7C7A}" dt="2024-02-14T16:59:40.114" v="718" actId="207"/>
        <pc:sldMkLst>
          <pc:docMk/>
          <pc:sldMk cId="435364619" sldId="361"/>
        </pc:sldMkLst>
        <pc:spChg chg="mod">
          <ac:chgData name="Chan Ee Hong" userId="cf657ea1-a02b-4814-a06c-e1a0458c92a1" providerId="ADAL" clId="{97CA9392-D2E8-4637-B2BB-A902ECCD7C7A}" dt="2024-02-14T16:56:27.601" v="632"/>
          <ac:spMkLst>
            <pc:docMk/>
            <pc:sldMk cId="435364619" sldId="361"/>
            <ac:spMk id="5" creationId="{7BD2ACBB-BEE2-DC51-A159-204B991D3DDA}"/>
          </ac:spMkLst>
        </pc:spChg>
        <pc:spChg chg="add mod">
          <ac:chgData name="Chan Ee Hong" userId="cf657ea1-a02b-4814-a06c-e1a0458c92a1" providerId="ADAL" clId="{97CA9392-D2E8-4637-B2BB-A902ECCD7C7A}" dt="2024-02-14T16:59:23.626" v="710" actId="6549"/>
          <ac:spMkLst>
            <pc:docMk/>
            <pc:sldMk cId="435364619" sldId="361"/>
            <ac:spMk id="6" creationId="{B0BC95D1-EBFE-6AF7-C00C-38D2F68F389E}"/>
          </ac:spMkLst>
        </pc:spChg>
        <pc:spChg chg="add mod">
          <ac:chgData name="Chan Ee Hong" userId="cf657ea1-a02b-4814-a06c-e1a0458c92a1" providerId="ADAL" clId="{97CA9392-D2E8-4637-B2BB-A902ECCD7C7A}" dt="2024-02-14T16:59:40.114" v="718" actId="207"/>
          <ac:spMkLst>
            <pc:docMk/>
            <pc:sldMk cId="435364619" sldId="361"/>
            <ac:spMk id="8" creationId="{8AC2B15E-E194-A8A9-8DDA-38452E5F14DC}"/>
          </ac:spMkLst>
        </pc:spChg>
      </pc:sldChg>
      <pc:sldChg chg="addSp modSp add mod">
        <pc:chgData name="Chan Ee Hong" userId="cf657ea1-a02b-4814-a06c-e1a0458c92a1" providerId="ADAL" clId="{97CA9392-D2E8-4637-B2BB-A902ECCD7C7A}" dt="2024-02-14T17:00:13.128" v="725" actId="1076"/>
        <pc:sldMkLst>
          <pc:docMk/>
          <pc:sldMk cId="3081450491" sldId="362"/>
        </pc:sldMkLst>
        <pc:picChg chg="add mod modCrop">
          <ac:chgData name="Chan Ee Hong" userId="cf657ea1-a02b-4814-a06c-e1a0458c92a1" providerId="ADAL" clId="{97CA9392-D2E8-4637-B2BB-A902ECCD7C7A}" dt="2024-02-14T17:00:13.128" v="725" actId="1076"/>
          <ac:picMkLst>
            <pc:docMk/>
            <pc:sldMk cId="3081450491" sldId="362"/>
            <ac:picMk id="9" creationId="{BBE24006-7B03-412F-CC84-3F382EE1A638}"/>
          </ac:picMkLst>
        </pc:picChg>
      </pc:sldChg>
      <pc:sldChg chg="delSp modSp add mod ord">
        <pc:chgData name="Chan Ee Hong" userId="cf657ea1-a02b-4814-a06c-e1a0458c92a1" providerId="ADAL" clId="{97CA9392-D2E8-4637-B2BB-A902ECCD7C7A}" dt="2024-02-14T17:03:48.950" v="808" actId="20577"/>
        <pc:sldMkLst>
          <pc:docMk/>
          <pc:sldMk cId="1069408246" sldId="363"/>
        </pc:sldMkLst>
        <pc:spChg chg="mod">
          <ac:chgData name="Chan Ee Hong" userId="cf657ea1-a02b-4814-a06c-e1a0458c92a1" providerId="ADAL" clId="{97CA9392-D2E8-4637-B2BB-A902ECCD7C7A}" dt="2024-02-14T17:00:24.735" v="729" actId="20577"/>
          <ac:spMkLst>
            <pc:docMk/>
            <pc:sldMk cId="1069408246" sldId="363"/>
            <ac:spMk id="4" creationId="{58478162-2EE9-1C0F-DBF2-BA41CE506B22}"/>
          </ac:spMkLst>
        </pc:spChg>
        <pc:spChg chg="mod">
          <ac:chgData name="Chan Ee Hong" userId="cf657ea1-a02b-4814-a06c-e1a0458c92a1" providerId="ADAL" clId="{97CA9392-D2E8-4637-B2BB-A902ECCD7C7A}" dt="2024-02-14T17:03:48.950" v="808" actId="20577"/>
          <ac:spMkLst>
            <pc:docMk/>
            <pc:sldMk cId="1069408246" sldId="363"/>
            <ac:spMk id="5" creationId="{7D8F589D-7007-BF97-F45E-96252AE33DA2}"/>
          </ac:spMkLst>
        </pc:spChg>
        <pc:picChg chg="del">
          <ac:chgData name="Chan Ee Hong" userId="cf657ea1-a02b-4814-a06c-e1a0458c92a1" providerId="ADAL" clId="{97CA9392-D2E8-4637-B2BB-A902ECCD7C7A}" dt="2024-02-14T17:01:01.490" v="748" actId="478"/>
          <ac:picMkLst>
            <pc:docMk/>
            <pc:sldMk cId="1069408246" sldId="363"/>
            <ac:picMk id="3" creationId="{F560C3AE-F5EA-2761-5F58-F84A6D4C701B}"/>
          </ac:picMkLst>
        </pc:picChg>
      </pc:sldChg>
      <pc:sldChg chg="addSp modSp add mod">
        <pc:chgData name="Chan Ee Hong" userId="cf657ea1-a02b-4814-a06c-e1a0458c92a1" providerId="ADAL" clId="{97CA9392-D2E8-4637-B2BB-A902ECCD7C7A}" dt="2024-02-14T17:03:46.548" v="806" actId="20577"/>
        <pc:sldMkLst>
          <pc:docMk/>
          <pc:sldMk cId="3164831372" sldId="364"/>
        </pc:sldMkLst>
        <pc:spChg chg="add mod">
          <ac:chgData name="Chan Ee Hong" userId="cf657ea1-a02b-4814-a06c-e1a0458c92a1" providerId="ADAL" clId="{97CA9392-D2E8-4637-B2BB-A902ECCD7C7A}" dt="2024-02-14T17:02:00.798" v="770" actId="1076"/>
          <ac:spMkLst>
            <pc:docMk/>
            <pc:sldMk cId="3164831372" sldId="364"/>
            <ac:spMk id="2" creationId="{B53A00FD-292A-FCD1-B58B-2F6AF40A1B26}"/>
          </ac:spMkLst>
        </pc:spChg>
        <pc:spChg chg="mod">
          <ac:chgData name="Chan Ee Hong" userId="cf657ea1-a02b-4814-a06c-e1a0458c92a1" providerId="ADAL" clId="{97CA9392-D2E8-4637-B2BB-A902ECCD7C7A}" dt="2024-02-14T17:03:46.548" v="806" actId="20577"/>
          <ac:spMkLst>
            <pc:docMk/>
            <pc:sldMk cId="3164831372" sldId="364"/>
            <ac:spMk id="5" creationId="{DFDF0AEB-798B-ECFA-0E41-9AB9343F14D0}"/>
          </ac:spMkLst>
        </pc:spChg>
      </pc:sldChg>
      <pc:sldChg chg="addSp modSp add mod">
        <pc:chgData name="Chan Ee Hong" userId="cf657ea1-a02b-4814-a06c-e1a0458c92a1" providerId="ADAL" clId="{97CA9392-D2E8-4637-B2BB-A902ECCD7C7A}" dt="2024-02-14T17:03:44.069" v="804" actId="20577"/>
        <pc:sldMkLst>
          <pc:docMk/>
          <pc:sldMk cId="2184154122" sldId="365"/>
        </pc:sldMkLst>
        <pc:spChg chg="add mod">
          <ac:chgData name="Chan Ee Hong" userId="cf657ea1-a02b-4814-a06c-e1a0458c92a1" providerId="ADAL" clId="{97CA9392-D2E8-4637-B2BB-A902ECCD7C7A}" dt="2024-02-14T17:02:21.688" v="781" actId="1076"/>
          <ac:spMkLst>
            <pc:docMk/>
            <pc:sldMk cId="2184154122" sldId="365"/>
            <ac:spMk id="3" creationId="{396131CF-B334-B15D-557E-3839ACC94EDB}"/>
          </ac:spMkLst>
        </pc:spChg>
        <pc:spChg chg="mod">
          <ac:chgData name="Chan Ee Hong" userId="cf657ea1-a02b-4814-a06c-e1a0458c92a1" providerId="ADAL" clId="{97CA9392-D2E8-4637-B2BB-A902ECCD7C7A}" dt="2024-02-14T17:03:44.069" v="804" actId="20577"/>
          <ac:spMkLst>
            <pc:docMk/>
            <pc:sldMk cId="2184154122" sldId="365"/>
            <ac:spMk id="5" creationId="{AE5C47A8-124F-3E94-55BC-87BAB216AE30}"/>
          </ac:spMkLst>
        </pc:spChg>
      </pc:sldChg>
      <pc:sldChg chg="addSp modSp add mod">
        <pc:chgData name="Chan Ee Hong" userId="cf657ea1-a02b-4814-a06c-e1a0458c92a1" providerId="ADAL" clId="{97CA9392-D2E8-4637-B2BB-A902ECCD7C7A}" dt="2024-02-14T17:03:40.133" v="802" actId="20577"/>
        <pc:sldMkLst>
          <pc:docMk/>
          <pc:sldMk cId="4103083225" sldId="366"/>
        </pc:sldMkLst>
        <pc:spChg chg="mod">
          <ac:chgData name="Chan Ee Hong" userId="cf657ea1-a02b-4814-a06c-e1a0458c92a1" providerId="ADAL" clId="{97CA9392-D2E8-4637-B2BB-A902ECCD7C7A}" dt="2024-02-14T17:03:40.133" v="802" actId="20577"/>
          <ac:spMkLst>
            <pc:docMk/>
            <pc:sldMk cId="4103083225" sldId="366"/>
            <ac:spMk id="5" creationId="{0BF03EC4-2099-1FBC-C627-8E1049412A0E}"/>
          </ac:spMkLst>
        </pc:spChg>
        <pc:spChg chg="add mod">
          <ac:chgData name="Chan Ee Hong" userId="cf657ea1-a02b-4814-a06c-e1a0458c92a1" providerId="ADAL" clId="{97CA9392-D2E8-4637-B2BB-A902ECCD7C7A}" dt="2024-02-14T17:02:38.650" v="793" actId="1076"/>
          <ac:spMkLst>
            <pc:docMk/>
            <pc:sldMk cId="4103083225" sldId="366"/>
            <ac:spMk id="6" creationId="{2CCAB039-3841-43B9-E026-A4BA65E9DB12}"/>
          </ac:spMkLst>
        </pc:spChg>
      </pc:sldChg>
      <pc:sldChg chg="modSp add mod ord">
        <pc:chgData name="Chan Ee Hong" userId="cf657ea1-a02b-4814-a06c-e1a0458c92a1" providerId="ADAL" clId="{97CA9392-D2E8-4637-B2BB-A902ECCD7C7A}" dt="2024-02-14T17:04:07.086" v="820" actId="20577"/>
        <pc:sldMkLst>
          <pc:docMk/>
          <pc:sldMk cId="3811938083" sldId="367"/>
        </pc:sldMkLst>
        <pc:spChg chg="mod">
          <ac:chgData name="Chan Ee Hong" userId="cf657ea1-a02b-4814-a06c-e1a0458c92a1" providerId="ADAL" clId="{97CA9392-D2E8-4637-B2BB-A902ECCD7C7A}" dt="2024-02-14T17:03:30.237" v="798" actId="20577"/>
          <ac:spMkLst>
            <pc:docMk/>
            <pc:sldMk cId="3811938083" sldId="367"/>
            <ac:spMk id="4" creationId="{C62D8C49-67D4-9A42-51DF-82A1690A7BEF}"/>
          </ac:spMkLst>
        </pc:spChg>
        <pc:spChg chg="mod">
          <ac:chgData name="Chan Ee Hong" userId="cf657ea1-a02b-4814-a06c-e1a0458c92a1" providerId="ADAL" clId="{97CA9392-D2E8-4637-B2BB-A902ECCD7C7A}" dt="2024-02-14T17:04:07.086" v="820" actId="20577"/>
          <ac:spMkLst>
            <pc:docMk/>
            <pc:sldMk cId="3811938083" sldId="367"/>
            <ac:spMk id="5" creationId="{A4C2258E-F566-E0A2-AC78-1E84DAD24344}"/>
          </ac:spMkLst>
        </pc:spChg>
      </pc:sldChg>
      <pc:sldChg chg="addSp modSp add">
        <pc:chgData name="Chan Ee Hong" userId="cf657ea1-a02b-4814-a06c-e1a0458c92a1" providerId="ADAL" clId="{97CA9392-D2E8-4637-B2BB-A902ECCD7C7A}" dt="2024-02-14T17:04:28.333" v="822"/>
        <pc:sldMkLst>
          <pc:docMk/>
          <pc:sldMk cId="3643997966" sldId="368"/>
        </pc:sldMkLst>
        <pc:spChg chg="add mod">
          <ac:chgData name="Chan Ee Hong" userId="cf657ea1-a02b-4814-a06c-e1a0458c92a1" providerId="ADAL" clId="{97CA9392-D2E8-4637-B2BB-A902ECCD7C7A}" dt="2024-02-14T17:04:28.333" v="822"/>
          <ac:spMkLst>
            <pc:docMk/>
            <pc:sldMk cId="3643997966" sldId="368"/>
            <ac:spMk id="2" creationId="{A7B39D30-1EAB-212B-4B27-E6FB09E9FA93}"/>
          </ac:spMkLst>
        </pc:spChg>
      </pc:sldChg>
      <pc:sldChg chg="addSp modSp add mod">
        <pc:chgData name="Chan Ee Hong" userId="cf657ea1-a02b-4814-a06c-e1a0458c92a1" providerId="ADAL" clId="{97CA9392-D2E8-4637-B2BB-A902ECCD7C7A}" dt="2024-02-14T17:07:41.535" v="882" actId="1076"/>
        <pc:sldMkLst>
          <pc:docMk/>
          <pc:sldMk cId="146490092" sldId="369"/>
        </pc:sldMkLst>
        <pc:spChg chg="add mod">
          <ac:chgData name="Chan Ee Hong" userId="cf657ea1-a02b-4814-a06c-e1a0458c92a1" providerId="ADAL" clId="{97CA9392-D2E8-4637-B2BB-A902ECCD7C7A}" dt="2024-02-14T17:05:29.498" v="846" actId="20577"/>
          <ac:spMkLst>
            <pc:docMk/>
            <pc:sldMk cId="146490092" sldId="369"/>
            <ac:spMk id="3" creationId="{FFC4A1F8-6FF7-F237-33EF-C3D12BED7CE0}"/>
          </ac:spMkLst>
        </pc:spChg>
        <pc:spChg chg="add mod">
          <ac:chgData name="Chan Ee Hong" userId="cf657ea1-a02b-4814-a06c-e1a0458c92a1" providerId="ADAL" clId="{97CA9392-D2E8-4637-B2BB-A902ECCD7C7A}" dt="2024-02-14T17:07:41.535" v="882" actId="1076"/>
          <ac:spMkLst>
            <pc:docMk/>
            <pc:sldMk cId="146490092" sldId="369"/>
            <ac:spMk id="6" creationId="{DBF84E9A-13F3-C9AD-E532-B887D68A2922}"/>
          </ac:spMkLst>
        </pc:spChg>
      </pc:sldChg>
      <pc:sldChg chg="addSp modSp add mod">
        <pc:chgData name="Chan Ee Hong" userId="cf657ea1-a02b-4814-a06c-e1a0458c92a1" providerId="ADAL" clId="{97CA9392-D2E8-4637-B2BB-A902ECCD7C7A}" dt="2024-02-14T17:14:26.999" v="1052" actId="207"/>
        <pc:sldMkLst>
          <pc:docMk/>
          <pc:sldMk cId="2760790593" sldId="370"/>
        </pc:sldMkLst>
        <pc:spChg chg="add mod">
          <ac:chgData name="Chan Ee Hong" userId="cf657ea1-a02b-4814-a06c-e1a0458c92a1" providerId="ADAL" clId="{97CA9392-D2E8-4637-B2BB-A902ECCD7C7A}" dt="2024-02-14T17:14:23.505" v="1050" actId="1076"/>
          <ac:spMkLst>
            <pc:docMk/>
            <pc:sldMk cId="2760790593" sldId="370"/>
            <ac:spMk id="7" creationId="{1D379111-052B-CF16-8736-F566C9171A7E}"/>
          </ac:spMkLst>
        </pc:spChg>
        <pc:spChg chg="add mod">
          <ac:chgData name="Chan Ee Hong" userId="cf657ea1-a02b-4814-a06c-e1a0458c92a1" providerId="ADAL" clId="{97CA9392-D2E8-4637-B2BB-A902ECCD7C7A}" dt="2024-02-14T17:14:26.999" v="1052" actId="207"/>
          <ac:spMkLst>
            <pc:docMk/>
            <pc:sldMk cId="2760790593" sldId="370"/>
            <ac:spMk id="8" creationId="{B8FD9AFA-297D-D566-3199-509636F01D25}"/>
          </ac:spMkLst>
        </pc:spChg>
      </pc:sldChg>
      <pc:sldChg chg="addSp modSp add mod">
        <pc:chgData name="Chan Ee Hong" userId="cf657ea1-a02b-4814-a06c-e1a0458c92a1" providerId="ADAL" clId="{97CA9392-D2E8-4637-B2BB-A902ECCD7C7A}" dt="2024-02-14T17:17:25.021" v="1147" actId="167"/>
        <pc:sldMkLst>
          <pc:docMk/>
          <pc:sldMk cId="341504823" sldId="371"/>
        </pc:sldMkLst>
        <pc:spChg chg="mod">
          <ac:chgData name="Chan Ee Hong" userId="cf657ea1-a02b-4814-a06c-e1a0458c92a1" providerId="ADAL" clId="{97CA9392-D2E8-4637-B2BB-A902ECCD7C7A}" dt="2024-02-14T17:17:11.126" v="1143" actId="13926"/>
          <ac:spMkLst>
            <pc:docMk/>
            <pc:sldMk cId="341504823" sldId="371"/>
            <ac:spMk id="3" creationId="{22E3D783-F2FF-F16A-C11B-199A9C332807}"/>
          </ac:spMkLst>
        </pc:spChg>
        <pc:spChg chg="add mod ord">
          <ac:chgData name="Chan Ee Hong" userId="cf657ea1-a02b-4814-a06c-e1a0458c92a1" providerId="ADAL" clId="{97CA9392-D2E8-4637-B2BB-A902ECCD7C7A}" dt="2024-02-14T17:17:25.021" v="1147" actId="167"/>
          <ac:spMkLst>
            <pc:docMk/>
            <pc:sldMk cId="341504823" sldId="371"/>
            <ac:spMk id="4" creationId="{20BFDA65-BF67-9DD2-7378-7C295798290C}"/>
          </ac:spMkLst>
        </pc:spChg>
      </pc:sldChg>
      <pc:sldChg chg="modSp add mod">
        <pc:chgData name="Chan Ee Hong" userId="cf657ea1-a02b-4814-a06c-e1a0458c92a1" providerId="ADAL" clId="{97CA9392-D2E8-4637-B2BB-A902ECCD7C7A}" dt="2024-02-14T17:19:19.408" v="1214" actId="13926"/>
        <pc:sldMkLst>
          <pc:docMk/>
          <pc:sldMk cId="834387614" sldId="372"/>
        </pc:sldMkLst>
        <pc:spChg chg="mod">
          <ac:chgData name="Chan Ee Hong" userId="cf657ea1-a02b-4814-a06c-e1a0458c92a1" providerId="ADAL" clId="{97CA9392-D2E8-4637-B2BB-A902ECCD7C7A}" dt="2024-02-14T17:19:19.408" v="1214" actId="13926"/>
          <ac:spMkLst>
            <pc:docMk/>
            <pc:sldMk cId="834387614" sldId="372"/>
            <ac:spMk id="3" creationId="{0327174D-199B-6A63-CBA4-AEA7D22CFB50}"/>
          </ac:spMkLst>
        </pc:spChg>
      </pc:sldChg>
    </pc:docChg>
  </pc:docChgLst>
  <pc:docChgLst>
    <pc:chgData name="Chan Ee Hong" userId="cf657ea1-a02b-4814-a06c-e1a0458c92a1" providerId="ADAL" clId="{7E0E20B2-D58A-43B4-8A9D-12D85AB202F4}"/>
    <pc:docChg chg="undo custSel addSld delSld modSld">
      <pc:chgData name="Chan Ee Hong" userId="cf657ea1-a02b-4814-a06c-e1a0458c92a1" providerId="ADAL" clId="{7E0E20B2-D58A-43B4-8A9D-12D85AB202F4}" dt="2024-01-31T09:37:51.209" v="650" actId="20577"/>
      <pc:docMkLst>
        <pc:docMk/>
      </pc:docMkLst>
      <pc:sldChg chg="modSp mod">
        <pc:chgData name="Chan Ee Hong" userId="cf657ea1-a02b-4814-a06c-e1a0458c92a1" providerId="ADAL" clId="{7E0E20B2-D58A-43B4-8A9D-12D85AB202F4}" dt="2024-01-31T09:17:37.561" v="0" actId="20577"/>
        <pc:sldMkLst>
          <pc:docMk/>
          <pc:sldMk cId="3799789480" sldId="256"/>
        </pc:sldMkLst>
        <pc:spChg chg="mod">
          <ac:chgData name="Chan Ee Hong" userId="cf657ea1-a02b-4814-a06c-e1a0458c92a1" providerId="ADAL" clId="{7E0E20B2-D58A-43B4-8A9D-12D85AB202F4}" dt="2024-01-31T09:17:37.561" v="0" actId="20577"/>
          <ac:spMkLst>
            <pc:docMk/>
            <pc:sldMk cId="3799789480" sldId="256"/>
            <ac:spMk id="2" creationId="{9A6980B2-5705-0CF9-A884-10780E6C0D96}"/>
          </ac:spMkLst>
        </pc:spChg>
      </pc:sldChg>
      <pc:sldChg chg="del">
        <pc:chgData name="Chan Ee Hong" userId="cf657ea1-a02b-4814-a06c-e1a0458c92a1" providerId="ADAL" clId="{7E0E20B2-D58A-43B4-8A9D-12D85AB202F4}" dt="2024-01-31T09:17:39.603" v="1" actId="47"/>
        <pc:sldMkLst>
          <pc:docMk/>
          <pc:sldMk cId="3977080998" sldId="257"/>
        </pc:sldMkLst>
      </pc:sldChg>
      <pc:sldChg chg="del">
        <pc:chgData name="Chan Ee Hong" userId="cf657ea1-a02b-4814-a06c-e1a0458c92a1" providerId="ADAL" clId="{7E0E20B2-D58A-43B4-8A9D-12D85AB202F4}" dt="2024-01-31T09:17:40.465" v="2" actId="47"/>
        <pc:sldMkLst>
          <pc:docMk/>
          <pc:sldMk cId="1549363631" sldId="258"/>
        </pc:sldMkLst>
      </pc:sldChg>
      <pc:sldChg chg="del">
        <pc:chgData name="Chan Ee Hong" userId="cf657ea1-a02b-4814-a06c-e1a0458c92a1" providerId="ADAL" clId="{7E0E20B2-D58A-43B4-8A9D-12D85AB202F4}" dt="2024-01-31T09:17:44.969" v="3" actId="47"/>
        <pc:sldMkLst>
          <pc:docMk/>
          <pc:sldMk cId="1850035949" sldId="259"/>
        </pc:sldMkLst>
      </pc:sldChg>
      <pc:sldChg chg="addSp delSp modSp mod">
        <pc:chgData name="Chan Ee Hong" userId="cf657ea1-a02b-4814-a06c-e1a0458c92a1" providerId="ADAL" clId="{7E0E20B2-D58A-43B4-8A9D-12D85AB202F4}" dt="2024-01-31T09:29:06.264" v="259" actId="1076"/>
        <pc:sldMkLst>
          <pc:docMk/>
          <pc:sldMk cId="426136153" sldId="261"/>
        </pc:sldMkLst>
        <pc:spChg chg="mod">
          <ac:chgData name="Chan Ee Hong" userId="cf657ea1-a02b-4814-a06c-e1a0458c92a1" providerId="ADAL" clId="{7E0E20B2-D58A-43B4-8A9D-12D85AB202F4}" dt="2024-01-31T09:28:46.841" v="252" actId="20577"/>
          <ac:spMkLst>
            <pc:docMk/>
            <pc:sldMk cId="426136153" sldId="261"/>
            <ac:spMk id="4" creationId="{E8BA9031-C651-8818-EC6C-AA8CC94C6196}"/>
          </ac:spMkLst>
        </pc:spChg>
        <pc:picChg chg="del">
          <ac:chgData name="Chan Ee Hong" userId="cf657ea1-a02b-4814-a06c-e1a0458c92a1" providerId="ADAL" clId="{7E0E20B2-D58A-43B4-8A9D-12D85AB202F4}" dt="2024-01-31T09:28:48.177" v="253" actId="478"/>
          <ac:picMkLst>
            <pc:docMk/>
            <pc:sldMk cId="426136153" sldId="261"/>
            <ac:picMk id="3" creationId="{2ADDDE95-D49A-D471-1166-D3AFC35D69E2}"/>
          </ac:picMkLst>
        </pc:picChg>
        <pc:picChg chg="add mod modCrop">
          <ac:chgData name="Chan Ee Hong" userId="cf657ea1-a02b-4814-a06c-e1a0458c92a1" providerId="ADAL" clId="{7E0E20B2-D58A-43B4-8A9D-12D85AB202F4}" dt="2024-01-31T09:29:06.264" v="259" actId="1076"/>
          <ac:picMkLst>
            <pc:docMk/>
            <pc:sldMk cId="426136153" sldId="261"/>
            <ac:picMk id="5" creationId="{98E23CD0-0E9A-B379-52A1-B0BE9AE429AA}"/>
          </ac:picMkLst>
        </pc:picChg>
      </pc:sldChg>
      <pc:sldChg chg="modSp mod">
        <pc:chgData name="Chan Ee Hong" userId="cf657ea1-a02b-4814-a06c-e1a0458c92a1" providerId="ADAL" clId="{7E0E20B2-D58A-43B4-8A9D-12D85AB202F4}" dt="2024-01-31T09:36:42.915" v="648" actId="20577"/>
        <pc:sldMkLst>
          <pc:docMk/>
          <pc:sldMk cId="146283828" sldId="262"/>
        </pc:sldMkLst>
        <pc:spChg chg="mod">
          <ac:chgData name="Chan Ee Hong" userId="cf657ea1-a02b-4814-a06c-e1a0458c92a1" providerId="ADAL" clId="{7E0E20B2-D58A-43B4-8A9D-12D85AB202F4}" dt="2024-01-31T09:36:42.915" v="648" actId="20577"/>
          <ac:spMkLst>
            <pc:docMk/>
            <pc:sldMk cId="146283828" sldId="262"/>
            <ac:spMk id="4" creationId="{CF4F3B78-C48B-A87D-EC60-4F7D0AECC530}"/>
          </ac:spMkLst>
        </pc:spChg>
      </pc:sldChg>
      <pc:sldChg chg="modSp mod">
        <pc:chgData name="Chan Ee Hong" userId="cf657ea1-a02b-4814-a06c-e1a0458c92a1" providerId="ADAL" clId="{7E0E20B2-D58A-43B4-8A9D-12D85AB202F4}" dt="2024-01-31T09:19:25.602" v="28" actId="20577"/>
        <pc:sldMkLst>
          <pc:docMk/>
          <pc:sldMk cId="2507090794" sldId="263"/>
        </pc:sldMkLst>
        <pc:spChg chg="mod">
          <ac:chgData name="Chan Ee Hong" userId="cf657ea1-a02b-4814-a06c-e1a0458c92a1" providerId="ADAL" clId="{7E0E20B2-D58A-43B4-8A9D-12D85AB202F4}" dt="2024-01-31T09:19:25.602" v="28" actId="20577"/>
          <ac:spMkLst>
            <pc:docMk/>
            <pc:sldMk cId="2507090794" sldId="263"/>
            <ac:spMk id="5" creationId="{8B2438C4-BE2B-A426-4612-CB9A7002F02D}"/>
          </ac:spMkLst>
        </pc:spChg>
      </pc:sldChg>
      <pc:sldChg chg="del">
        <pc:chgData name="Chan Ee Hong" userId="cf657ea1-a02b-4814-a06c-e1a0458c92a1" providerId="ADAL" clId="{7E0E20B2-D58A-43B4-8A9D-12D85AB202F4}" dt="2024-01-31T09:17:55.449" v="4" actId="47"/>
        <pc:sldMkLst>
          <pc:docMk/>
          <pc:sldMk cId="2814904943" sldId="264"/>
        </pc:sldMkLst>
      </pc:sldChg>
      <pc:sldChg chg="del">
        <pc:chgData name="Chan Ee Hong" userId="cf657ea1-a02b-4814-a06c-e1a0458c92a1" providerId="ADAL" clId="{7E0E20B2-D58A-43B4-8A9D-12D85AB202F4}" dt="2024-01-31T09:17:55.449" v="4" actId="47"/>
        <pc:sldMkLst>
          <pc:docMk/>
          <pc:sldMk cId="3255255735" sldId="265"/>
        </pc:sldMkLst>
      </pc:sldChg>
      <pc:sldChg chg="del">
        <pc:chgData name="Chan Ee Hong" userId="cf657ea1-a02b-4814-a06c-e1a0458c92a1" providerId="ADAL" clId="{7E0E20B2-D58A-43B4-8A9D-12D85AB202F4}" dt="2024-01-31T09:17:55.449" v="4" actId="47"/>
        <pc:sldMkLst>
          <pc:docMk/>
          <pc:sldMk cId="570372309" sldId="267"/>
        </pc:sldMkLst>
      </pc:sldChg>
      <pc:sldChg chg="del">
        <pc:chgData name="Chan Ee Hong" userId="cf657ea1-a02b-4814-a06c-e1a0458c92a1" providerId="ADAL" clId="{7E0E20B2-D58A-43B4-8A9D-12D85AB202F4}" dt="2024-01-31T09:17:55.449" v="4" actId="47"/>
        <pc:sldMkLst>
          <pc:docMk/>
          <pc:sldMk cId="3601527361" sldId="268"/>
        </pc:sldMkLst>
      </pc:sldChg>
      <pc:sldChg chg="del">
        <pc:chgData name="Chan Ee Hong" userId="cf657ea1-a02b-4814-a06c-e1a0458c92a1" providerId="ADAL" clId="{7E0E20B2-D58A-43B4-8A9D-12D85AB202F4}" dt="2024-01-31T09:17:55.449" v="4" actId="47"/>
        <pc:sldMkLst>
          <pc:docMk/>
          <pc:sldMk cId="1908753415" sldId="269"/>
        </pc:sldMkLst>
      </pc:sldChg>
      <pc:sldChg chg="del">
        <pc:chgData name="Chan Ee Hong" userId="cf657ea1-a02b-4814-a06c-e1a0458c92a1" providerId="ADAL" clId="{7E0E20B2-D58A-43B4-8A9D-12D85AB202F4}" dt="2024-01-31T09:17:55.449" v="4" actId="47"/>
        <pc:sldMkLst>
          <pc:docMk/>
          <pc:sldMk cId="2502668624" sldId="270"/>
        </pc:sldMkLst>
      </pc:sldChg>
      <pc:sldChg chg="del">
        <pc:chgData name="Chan Ee Hong" userId="cf657ea1-a02b-4814-a06c-e1a0458c92a1" providerId="ADAL" clId="{7E0E20B2-D58A-43B4-8A9D-12D85AB202F4}" dt="2024-01-31T09:17:55.449" v="4" actId="47"/>
        <pc:sldMkLst>
          <pc:docMk/>
          <pc:sldMk cId="48026104" sldId="272"/>
        </pc:sldMkLst>
      </pc:sldChg>
      <pc:sldChg chg="del">
        <pc:chgData name="Chan Ee Hong" userId="cf657ea1-a02b-4814-a06c-e1a0458c92a1" providerId="ADAL" clId="{7E0E20B2-D58A-43B4-8A9D-12D85AB202F4}" dt="2024-01-31T09:17:55.449" v="4" actId="47"/>
        <pc:sldMkLst>
          <pc:docMk/>
          <pc:sldMk cId="1058081562" sldId="273"/>
        </pc:sldMkLst>
      </pc:sldChg>
      <pc:sldChg chg="del">
        <pc:chgData name="Chan Ee Hong" userId="cf657ea1-a02b-4814-a06c-e1a0458c92a1" providerId="ADAL" clId="{7E0E20B2-D58A-43B4-8A9D-12D85AB202F4}" dt="2024-01-31T09:17:55.449" v="4" actId="47"/>
        <pc:sldMkLst>
          <pc:docMk/>
          <pc:sldMk cId="1237643845" sldId="274"/>
        </pc:sldMkLst>
      </pc:sldChg>
      <pc:sldChg chg="del">
        <pc:chgData name="Chan Ee Hong" userId="cf657ea1-a02b-4814-a06c-e1a0458c92a1" providerId="ADAL" clId="{7E0E20B2-D58A-43B4-8A9D-12D85AB202F4}" dt="2024-01-31T09:17:55.449" v="4" actId="47"/>
        <pc:sldMkLst>
          <pc:docMk/>
          <pc:sldMk cId="1857224140" sldId="275"/>
        </pc:sldMkLst>
      </pc:sldChg>
      <pc:sldChg chg="del">
        <pc:chgData name="Chan Ee Hong" userId="cf657ea1-a02b-4814-a06c-e1a0458c92a1" providerId="ADAL" clId="{7E0E20B2-D58A-43B4-8A9D-12D85AB202F4}" dt="2024-01-31T09:17:55.449" v="4" actId="47"/>
        <pc:sldMkLst>
          <pc:docMk/>
          <pc:sldMk cId="437850950" sldId="276"/>
        </pc:sldMkLst>
      </pc:sldChg>
      <pc:sldChg chg="del">
        <pc:chgData name="Chan Ee Hong" userId="cf657ea1-a02b-4814-a06c-e1a0458c92a1" providerId="ADAL" clId="{7E0E20B2-D58A-43B4-8A9D-12D85AB202F4}" dt="2024-01-31T09:17:55.449" v="4" actId="47"/>
        <pc:sldMkLst>
          <pc:docMk/>
          <pc:sldMk cId="3589395479" sldId="277"/>
        </pc:sldMkLst>
      </pc:sldChg>
      <pc:sldChg chg="del">
        <pc:chgData name="Chan Ee Hong" userId="cf657ea1-a02b-4814-a06c-e1a0458c92a1" providerId="ADAL" clId="{7E0E20B2-D58A-43B4-8A9D-12D85AB202F4}" dt="2024-01-31T09:17:55.449" v="4" actId="47"/>
        <pc:sldMkLst>
          <pc:docMk/>
          <pc:sldMk cId="326827329" sldId="279"/>
        </pc:sldMkLst>
      </pc:sldChg>
      <pc:sldChg chg="del">
        <pc:chgData name="Chan Ee Hong" userId="cf657ea1-a02b-4814-a06c-e1a0458c92a1" providerId="ADAL" clId="{7E0E20B2-D58A-43B4-8A9D-12D85AB202F4}" dt="2024-01-31T09:17:55.449" v="4" actId="47"/>
        <pc:sldMkLst>
          <pc:docMk/>
          <pc:sldMk cId="3596164424" sldId="280"/>
        </pc:sldMkLst>
      </pc:sldChg>
      <pc:sldChg chg="del">
        <pc:chgData name="Chan Ee Hong" userId="cf657ea1-a02b-4814-a06c-e1a0458c92a1" providerId="ADAL" clId="{7E0E20B2-D58A-43B4-8A9D-12D85AB202F4}" dt="2024-01-31T09:17:55.449" v="4" actId="47"/>
        <pc:sldMkLst>
          <pc:docMk/>
          <pc:sldMk cId="3264331886" sldId="282"/>
        </pc:sldMkLst>
      </pc:sldChg>
      <pc:sldChg chg="del">
        <pc:chgData name="Chan Ee Hong" userId="cf657ea1-a02b-4814-a06c-e1a0458c92a1" providerId="ADAL" clId="{7E0E20B2-D58A-43B4-8A9D-12D85AB202F4}" dt="2024-01-31T09:17:55.449" v="4" actId="47"/>
        <pc:sldMkLst>
          <pc:docMk/>
          <pc:sldMk cId="1267113263" sldId="283"/>
        </pc:sldMkLst>
      </pc:sldChg>
      <pc:sldChg chg="del">
        <pc:chgData name="Chan Ee Hong" userId="cf657ea1-a02b-4814-a06c-e1a0458c92a1" providerId="ADAL" clId="{7E0E20B2-D58A-43B4-8A9D-12D85AB202F4}" dt="2024-01-31T09:17:55.449" v="4" actId="47"/>
        <pc:sldMkLst>
          <pc:docMk/>
          <pc:sldMk cId="4175758977" sldId="285"/>
        </pc:sldMkLst>
      </pc:sldChg>
      <pc:sldChg chg="del">
        <pc:chgData name="Chan Ee Hong" userId="cf657ea1-a02b-4814-a06c-e1a0458c92a1" providerId="ADAL" clId="{7E0E20B2-D58A-43B4-8A9D-12D85AB202F4}" dt="2024-01-31T09:17:55.449" v="4" actId="47"/>
        <pc:sldMkLst>
          <pc:docMk/>
          <pc:sldMk cId="4001704601" sldId="286"/>
        </pc:sldMkLst>
      </pc:sldChg>
      <pc:sldChg chg="del">
        <pc:chgData name="Chan Ee Hong" userId="cf657ea1-a02b-4814-a06c-e1a0458c92a1" providerId="ADAL" clId="{7E0E20B2-D58A-43B4-8A9D-12D85AB202F4}" dt="2024-01-31T09:17:55.449" v="4" actId="47"/>
        <pc:sldMkLst>
          <pc:docMk/>
          <pc:sldMk cId="2406858651" sldId="287"/>
        </pc:sldMkLst>
      </pc:sldChg>
      <pc:sldChg chg="del">
        <pc:chgData name="Chan Ee Hong" userId="cf657ea1-a02b-4814-a06c-e1a0458c92a1" providerId="ADAL" clId="{7E0E20B2-D58A-43B4-8A9D-12D85AB202F4}" dt="2024-01-31T09:17:55.449" v="4" actId="47"/>
        <pc:sldMkLst>
          <pc:docMk/>
          <pc:sldMk cId="2188575636" sldId="288"/>
        </pc:sldMkLst>
      </pc:sldChg>
      <pc:sldChg chg="del">
        <pc:chgData name="Chan Ee Hong" userId="cf657ea1-a02b-4814-a06c-e1a0458c92a1" providerId="ADAL" clId="{7E0E20B2-D58A-43B4-8A9D-12D85AB202F4}" dt="2024-01-31T09:17:55.449" v="4" actId="47"/>
        <pc:sldMkLst>
          <pc:docMk/>
          <pc:sldMk cId="613790478" sldId="289"/>
        </pc:sldMkLst>
      </pc:sldChg>
      <pc:sldChg chg="del">
        <pc:chgData name="Chan Ee Hong" userId="cf657ea1-a02b-4814-a06c-e1a0458c92a1" providerId="ADAL" clId="{7E0E20B2-D58A-43B4-8A9D-12D85AB202F4}" dt="2024-01-31T09:17:55.449" v="4" actId="47"/>
        <pc:sldMkLst>
          <pc:docMk/>
          <pc:sldMk cId="2841663623" sldId="290"/>
        </pc:sldMkLst>
      </pc:sldChg>
      <pc:sldChg chg="del">
        <pc:chgData name="Chan Ee Hong" userId="cf657ea1-a02b-4814-a06c-e1a0458c92a1" providerId="ADAL" clId="{7E0E20B2-D58A-43B4-8A9D-12D85AB202F4}" dt="2024-01-31T09:17:55.449" v="4" actId="47"/>
        <pc:sldMkLst>
          <pc:docMk/>
          <pc:sldMk cId="3752879897" sldId="291"/>
        </pc:sldMkLst>
      </pc:sldChg>
      <pc:sldChg chg="del">
        <pc:chgData name="Chan Ee Hong" userId="cf657ea1-a02b-4814-a06c-e1a0458c92a1" providerId="ADAL" clId="{7E0E20B2-D58A-43B4-8A9D-12D85AB202F4}" dt="2024-01-31T09:17:55.449" v="4" actId="47"/>
        <pc:sldMkLst>
          <pc:docMk/>
          <pc:sldMk cId="1921635104" sldId="292"/>
        </pc:sldMkLst>
      </pc:sldChg>
      <pc:sldChg chg="del">
        <pc:chgData name="Chan Ee Hong" userId="cf657ea1-a02b-4814-a06c-e1a0458c92a1" providerId="ADAL" clId="{7E0E20B2-D58A-43B4-8A9D-12D85AB202F4}" dt="2024-01-31T09:17:55.449" v="4" actId="47"/>
        <pc:sldMkLst>
          <pc:docMk/>
          <pc:sldMk cId="3422351702" sldId="293"/>
        </pc:sldMkLst>
      </pc:sldChg>
      <pc:sldChg chg="del">
        <pc:chgData name="Chan Ee Hong" userId="cf657ea1-a02b-4814-a06c-e1a0458c92a1" providerId="ADAL" clId="{7E0E20B2-D58A-43B4-8A9D-12D85AB202F4}" dt="2024-01-31T09:17:55.449" v="4" actId="47"/>
        <pc:sldMkLst>
          <pc:docMk/>
          <pc:sldMk cId="1998770172" sldId="294"/>
        </pc:sldMkLst>
      </pc:sldChg>
      <pc:sldChg chg="del">
        <pc:chgData name="Chan Ee Hong" userId="cf657ea1-a02b-4814-a06c-e1a0458c92a1" providerId="ADAL" clId="{7E0E20B2-D58A-43B4-8A9D-12D85AB202F4}" dt="2024-01-31T09:17:55.449" v="4" actId="47"/>
        <pc:sldMkLst>
          <pc:docMk/>
          <pc:sldMk cId="3967250541" sldId="295"/>
        </pc:sldMkLst>
      </pc:sldChg>
      <pc:sldChg chg="del">
        <pc:chgData name="Chan Ee Hong" userId="cf657ea1-a02b-4814-a06c-e1a0458c92a1" providerId="ADAL" clId="{7E0E20B2-D58A-43B4-8A9D-12D85AB202F4}" dt="2024-01-31T09:17:55.449" v="4" actId="47"/>
        <pc:sldMkLst>
          <pc:docMk/>
          <pc:sldMk cId="501303601" sldId="298"/>
        </pc:sldMkLst>
      </pc:sldChg>
      <pc:sldChg chg="del">
        <pc:chgData name="Chan Ee Hong" userId="cf657ea1-a02b-4814-a06c-e1a0458c92a1" providerId="ADAL" clId="{7E0E20B2-D58A-43B4-8A9D-12D85AB202F4}" dt="2024-01-31T09:17:55.449" v="4" actId="47"/>
        <pc:sldMkLst>
          <pc:docMk/>
          <pc:sldMk cId="516472680" sldId="299"/>
        </pc:sldMkLst>
      </pc:sldChg>
      <pc:sldChg chg="del">
        <pc:chgData name="Chan Ee Hong" userId="cf657ea1-a02b-4814-a06c-e1a0458c92a1" providerId="ADAL" clId="{7E0E20B2-D58A-43B4-8A9D-12D85AB202F4}" dt="2024-01-31T09:17:55.449" v="4" actId="47"/>
        <pc:sldMkLst>
          <pc:docMk/>
          <pc:sldMk cId="590161717" sldId="300"/>
        </pc:sldMkLst>
      </pc:sldChg>
      <pc:sldChg chg="addSp delSp modSp mod chgLayout">
        <pc:chgData name="Chan Ee Hong" userId="cf657ea1-a02b-4814-a06c-e1a0458c92a1" providerId="ADAL" clId="{7E0E20B2-D58A-43B4-8A9D-12D85AB202F4}" dt="2024-01-31T09:30:40.601" v="367" actId="20577"/>
        <pc:sldMkLst>
          <pc:docMk/>
          <pc:sldMk cId="1635704724" sldId="302"/>
        </pc:sldMkLst>
        <pc:spChg chg="mod ord">
          <ac:chgData name="Chan Ee Hong" userId="cf657ea1-a02b-4814-a06c-e1a0458c92a1" providerId="ADAL" clId="{7E0E20B2-D58A-43B4-8A9D-12D85AB202F4}" dt="2024-01-31T09:30:17.971" v="283" actId="700"/>
          <ac:spMkLst>
            <pc:docMk/>
            <pc:sldMk cId="1635704724" sldId="302"/>
            <ac:spMk id="2" creationId="{7D4E846B-F263-775A-1C67-A37606877A8A}"/>
          </ac:spMkLst>
        </pc:spChg>
        <pc:spChg chg="add mod ord">
          <ac:chgData name="Chan Ee Hong" userId="cf657ea1-a02b-4814-a06c-e1a0458c92a1" providerId="ADAL" clId="{7E0E20B2-D58A-43B4-8A9D-12D85AB202F4}" dt="2024-01-31T09:30:40.601" v="367" actId="20577"/>
          <ac:spMkLst>
            <pc:docMk/>
            <pc:sldMk cId="1635704724" sldId="302"/>
            <ac:spMk id="3" creationId="{7F593F2E-110B-E7C8-372B-9003303C940C}"/>
          </ac:spMkLst>
        </pc:spChg>
        <pc:picChg chg="del">
          <ac:chgData name="Chan Ee Hong" userId="cf657ea1-a02b-4814-a06c-e1a0458c92a1" providerId="ADAL" clId="{7E0E20B2-D58A-43B4-8A9D-12D85AB202F4}" dt="2024-01-31T09:30:11.274" v="282" actId="478"/>
          <ac:picMkLst>
            <pc:docMk/>
            <pc:sldMk cId="1635704724" sldId="302"/>
            <ac:picMk id="5" creationId="{E8388024-9DBC-0023-99D4-F4B905A92901}"/>
          </ac:picMkLst>
        </pc:picChg>
      </pc:sldChg>
      <pc:sldChg chg="addSp delSp modSp mod chgLayout">
        <pc:chgData name="Chan Ee Hong" userId="cf657ea1-a02b-4814-a06c-e1a0458c92a1" providerId="ADAL" clId="{7E0E20B2-D58A-43B4-8A9D-12D85AB202F4}" dt="2024-01-31T09:34:49.609" v="598" actId="1076"/>
        <pc:sldMkLst>
          <pc:docMk/>
          <pc:sldMk cId="3093791632" sldId="303"/>
        </pc:sldMkLst>
        <pc:spChg chg="mod ord">
          <ac:chgData name="Chan Ee Hong" userId="cf657ea1-a02b-4814-a06c-e1a0458c92a1" providerId="ADAL" clId="{7E0E20B2-D58A-43B4-8A9D-12D85AB202F4}" dt="2024-01-31T09:32:02.646" v="389" actId="700"/>
          <ac:spMkLst>
            <pc:docMk/>
            <pc:sldMk cId="3093791632" sldId="303"/>
            <ac:spMk id="2" creationId="{7D4E846B-F263-775A-1C67-A37606877A8A}"/>
          </ac:spMkLst>
        </pc:spChg>
        <pc:spChg chg="add mod ord">
          <ac:chgData name="Chan Ee Hong" userId="cf657ea1-a02b-4814-a06c-e1a0458c92a1" providerId="ADAL" clId="{7E0E20B2-D58A-43B4-8A9D-12D85AB202F4}" dt="2024-01-31T09:34:35.667" v="592" actId="1076"/>
          <ac:spMkLst>
            <pc:docMk/>
            <pc:sldMk cId="3093791632" sldId="303"/>
            <ac:spMk id="3" creationId="{376D668B-0030-3589-4C40-357F6BCA55A1}"/>
          </ac:spMkLst>
        </pc:spChg>
        <pc:spChg chg="add">
          <ac:chgData name="Chan Ee Hong" userId="cf657ea1-a02b-4814-a06c-e1a0458c92a1" providerId="ADAL" clId="{7E0E20B2-D58A-43B4-8A9D-12D85AB202F4}" dt="2024-01-31T09:34:36.827" v="593"/>
          <ac:spMkLst>
            <pc:docMk/>
            <pc:sldMk cId="3093791632" sldId="303"/>
            <ac:spMk id="8" creationId="{83DB5724-B085-170B-473D-EFF41E4EA157}"/>
          </ac:spMkLst>
        </pc:spChg>
        <pc:picChg chg="del mod">
          <ac:chgData name="Chan Ee Hong" userId="cf657ea1-a02b-4814-a06c-e1a0458c92a1" providerId="ADAL" clId="{7E0E20B2-D58A-43B4-8A9D-12D85AB202F4}" dt="2024-01-31T09:31:51.706" v="388" actId="478"/>
          <ac:picMkLst>
            <pc:docMk/>
            <pc:sldMk cId="3093791632" sldId="303"/>
            <ac:picMk id="4" creationId="{2EC218A4-DBD7-1D94-9202-B6523D8CF446}"/>
          </ac:picMkLst>
        </pc:picChg>
        <pc:picChg chg="del">
          <ac:chgData name="Chan Ee Hong" userId="cf657ea1-a02b-4814-a06c-e1a0458c92a1" providerId="ADAL" clId="{7E0E20B2-D58A-43B4-8A9D-12D85AB202F4}" dt="2024-01-31T09:31:50.466" v="386" actId="478"/>
          <ac:picMkLst>
            <pc:docMk/>
            <pc:sldMk cId="3093791632" sldId="303"/>
            <ac:picMk id="5" creationId="{E8388024-9DBC-0023-99D4-F4B905A92901}"/>
          </ac:picMkLst>
        </pc:picChg>
        <pc:picChg chg="add mod modCrop">
          <ac:chgData name="Chan Ee Hong" userId="cf657ea1-a02b-4814-a06c-e1a0458c92a1" providerId="ADAL" clId="{7E0E20B2-D58A-43B4-8A9D-12D85AB202F4}" dt="2024-01-31T09:32:32.222" v="429" actId="1076"/>
          <ac:picMkLst>
            <pc:docMk/>
            <pc:sldMk cId="3093791632" sldId="303"/>
            <ac:picMk id="7" creationId="{5774EFB5-BFB5-FF27-3FB5-D27FE545D98C}"/>
          </ac:picMkLst>
        </pc:picChg>
        <pc:picChg chg="add mod modCrop">
          <ac:chgData name="Chan Ee Hong" userId="cf657ea1-a02b-4814-a06c-e1a0458c92a1" providerId="ADAL" clId="{7E0E20B2-D58A-43B4-8A9D-12D85AB202F4}" dt="2024-01-31T09:34:49.609" v="598" actId="1076"/>
          <ac:picMkLst>
            <pc:docMk/>
            <pc:sldMk cId="3093791632" sldId="303"/>
            <ac:picMk id="9" creationId="{85FDD164-2A3A-8961-761D-A03F48DC671F}"/>
          </ac:picMkLst>
        </pc:picChg>
      </pc:sldChg>
      <pc:sldChg chg="del">
        <pc:chgData name="Chan Ee Hong" userId="cf657ea1-a02b-4814-a06c-e1a0458c92a1" providerId="ADAL" clId="{7E0E20B2-D58A-43B4-8A9D-12D85AB202F4}" dt="2024-01-31T09:36:39.804" v="645" actId="47"/>
        <pc:sldMkLst>
          <pc:docMk/>
          <pc:sldMk cId="1549046351" sldId="304"/>
        </pc:sldMkLst>
      </pc:sldChg>
      <pc:sldChg chg="del">
        <pc:chgData name="Chan Ee Hong" userId="cf657ea1-a02b-4814-a06c-e1a0458c92a1" providerId="ADAL" clId="{7E0E20B2-D58A-43B4-8A9D-12D85AB202F4}" dt="2024-01-31T09:36:40.554" v="646" actId="47"/>
        <pc:sldMkLst>
          <pc:docMk/>
          <pc:sldMk cId="788194066" sldId="305"/>
        </pc:sldMkLst>
      </pc:sldChg>
      <pc:sldChg chg="modSp add mod">
        <pc:chgData name="Chan Ee Hong" userId="cf657ea1-a02b-4814-a06c-e1a0458c92a1" providerId="ADAL" clId="{7E0E20B2-D58A-43B4-8A9D-12D85AB202F4}" dt="2024-01-31T09:37:51.209" v="650" actId="20577"/>
        <pc:sldMkLst>
          <pc:docMk/>
          <pc:sldMk cId="3346412763" sldId="307"/>
        </pc:sldMkLst>
        <pc:spChg chg="mod">
          <ac:chgData name="Chan Ee Hong" userId="cf657ea1-a02b-4814-a06c-e1a0458c92a1" providerId="ADAL" clId="{7E0E20B2-D58A-43B4-8A9D-12D85AB202F4}" dt="2024-01-31T09:37:51.209" v="650" actId="20577"/>
          <ac:spMkLst>
            <pc:docMk/>
            <pc:sldMk cId="3346412763" sldId="307"/>
            <ac:spMk id="4" creationId="{0E2F2F84-C73A-FA2C-F226-9C5B5C0951B1}"/>
          </ac:spMkLst>
        </pc:spChg>
        <pc:spChg chg="mod">
          <ac:chgData name="Chan Ee Hong" userId="cf657ea1-a02b-4814-a06c-e1a0458c92a1" providerId="ADAL" clId="{7E0E20B2-D58A-43B4-8A9D-12D85AB202F4}" dt="2024-01-31T09:19:18.544" v="26" actId="20577"/>
          <ac:spMkLst>
            <pc:docMk/>
            <pc:sldMk cId="3346412763" sldId="307"/>
            <ac:spMk id="5" creationId="{8B2438C4-BE2B-A426-4612-CB9A7002F02D}"/>
          </ac:spMkLst>
        </pc:spChg>
      </pc:sldChg>
      <pc:sldChg chg="modSp new mod">
        <pc:chgData name="Chan Ee Hong" userId="cf657ea1-a02b-4814-a06c-e1a0458c92a1" providerId="ADAL" clId="{7E0E20B2-D58A-43B4-8A9D-12D85AB202F4}" dt="2024-01-31T09:19:54.880" v="54" actId="20577"/>
        <pc:sldMkLst>
          <pc:docMk/>
          <pc:sldMk cId="1442449381" sldId="308"/>
        </pc:sldMkLst>
        <pc:spChg chg="mod">
          <ac:chgData name="Chan Ee Hong" userId="cf657ea1-a02b-4814-a06c-e1a0458c92a1" providerId="ADAL" clId="{7E0E20B2-D58A-43B4-8A9D-12D85AB202F4}" dt="2024-01-31T09:19:40.337" v="39" actId="20577"/>
          <ac:spMkLst>
            <pc:docMk/>
            <pc:sldMk cId="1442449381" sldId="308"/>
            <ac:spMk id="2" creationId="{1CD1CEBC-77D6-2C89-BC2F-5C78ED6ED492}"/>
          </ac:spMkLst>
        </pc:spChg>
        <pc:spChg chg="mod">
          <ac:chgData name="Chan Ee Hong" userId="cf657ea1-a02b-4814-a06c-e1a0458c92a1" providerId="ADAL" clId="{7E0E20B2-D58A-43B4-8A9D-12D85AB202F4}" dt="2024-01-31T09:19:54.880" v="54" actId="20577"/>
          <ac:spMkLst>
            <pc:docMk/>
            <pc:sldMk cId="1442449381" sldId="308"/>
            <ac:spMk id="3" creationId="{B22D89BE-170F-0394-806A-2D30CF8FBF8C}"/>
          </ac:spMkLst>
        </pc:spChg>
      </pc:sldChg>
      <pc:sldChg chg="addSp modSp new mod">
        <pc:chgData name="Chan Ee Hong" userId="cf657ea1-a02b-4814-a06c-e1a0458c92a1" providerId="ADAL" clId="{7E0E20B2-D58A-43B4-8A9D-12D85AB202F4}" dt="2024-01-31T09:21:53.116" v="103" actId="20577"/>
        <pc:sldMkLst>
          <pc:docMk/>
          <pc:sldMk cId="950393086" sldId="309"/>
        </pc:sldMkLst>
        <pc:spChg chg="mod">
          <ac:chgData name="Chan Ee Hong" userId="cf657ea1-a02b-4814-a06c-e1a0458c92a1" providerId="ADAL" clId="{7E0E20B2-D58A-43B4-8A9D-12D85AB202F4}" dt="2024-01-31T09:20:22.873" v="65" actId="20577"/>
          <ac:spMkLst>
            <pc:docMk/>
            <pc:sldMk cId="950393086" sldId="309"/>
            <ac:spMk id="2" creationId="{6DE692DA-A523-8944-7A46-7A7AE26357DF}"/>
          </ac:spMkLst>
        </pc:spChg>
        <pc:spChg chg="mod">
          <ac:chgData name="Chan Ee Hong" userId="cf657ea1-a02b-4814-a06c-e1a0458c92a1" providerId="ADAL" clId="{7E0E20B2-D58A-43B4-8A9D-12D85AB202F4}" dt="2024-01-31T09:21:14.100" v="86" actId="27636"/>
          <ac:spMkLst>
            <pc:docMk/>
            <pc:sldMk cId="950393086" sldId="309"/>
            <ac:spMk id="3" creationId="{44887303-B271-8F18-CFDB-638514FB37BE}"/>
          </ac:spMkLst>
        </pc:spChg>
        <pc:spChg chg="add mod">
          <ac:chgData name="Chan Ee Hong" userId="cf657ea1-a02b-4814-a06c-e1a0458c92a1" providerId="ADAL" clId="{7E0E20B2-D58A-43B4-8A9D-12D85AB202F4}" dt="2024-01-31T09:21:08.969" v="84" actId="1076"/>
          <ac:spMkLst>
            <pc:docMk/>
            <pc:sldMk cId="950393086" sldId="309"/>
            <ac:spMk id="4" creationId="{C2B0B853-3E2B-EA5C-33B5-AE94C297D57F}"/>
          </ac:spMkLst>
        </pc:spChg>
        <pc:spChg chg="add mod">
          <ac:chgData name="Chan Ee Hong" userId="cf657ea1-a02b-4814-a06c-e1a0458c92a1" providerId="ADAL" clId="{7E0E20B2-D58A-43B4-8A9D-12D85AB202F4}" dt="2024-01-31T09:21:53.116" v="103" actId="20577"/>
          <ac:spMkLst>
            <pc:docMk/>
            <pc:sldMk cId="950393086" sldId="309"/>
            <ac:spMk id="5" creationId="{EA8D0B20-66DB-786E-7E8A-DFB5AD163D2C}"/>
          </ac:spMkLst>
        </pc:spChg>
      </pc:sldChg>
      <pc:sldChg chg="modSp add del mod">
        <pc:chgData name="Chan Ee Hong" userId="cf657ea1-a02b-4814-a06c-e1a0458c92a1" providerId="ADAL" clId="{7E0E20B2-D58A-43B4-8A9D-12D85AB202F4}" dt="2024-01-31T09:22:20.965" v="115" actId="47"/>
        <pc:sldMkLst>
          <pc:docMk/>
          <pc:sldMk cId="3965730478" sldId="310"/>
        </pc:sldMkLst>
        <pc:spChg chg="mod">
          <ac:chgData name="Chan Ee Hong" userId="cf657ea1-a02b-4814-a06c-e1a0458c92a1" providerId="ADAL" clId="{7E0E20B2-D58A-43B4-8A9D-12D85AB202F4}" dt="2024-01-31T09:21:59.275" v="105" actId="21"/>
          <ac:spMkLst>
            <pc:docMk/>
            <pc:sldMk cId="3965730478" sldId="310"/>
            <ac:spMk id="5" creationId="{EA8D0B20-66DB-786E-7E8A-DFB5AD163D2C}"/>
          </ac:spMkLst>
        </pc:spChg>
      </pc:sldChg>
      <pc:sldChg chg="add">
        <pc:chgData name="Chan Ee Hong" userId="cf657ea1-a02b-4814-a06c-e1a0458c92a1" providerId="ADAL" clId="{7E0E20B2-D58A-43B4-8A9D-12D85AB202F4}" dt="2024-01-31T09:21:50.658" v="102" actId="2890"/>
        <pc:sldMkLst>
          <pc:docMk/>
          <pc:sldMk cId="355248505" sldId="311"/>
        </pc:sldMkLst>
      </pc:sldChg>
      <pc:sldChg chg="modSp add mod">
        <pc:chgData name="Chan Ee Hong" userId="cf657ea1-a02b-4814-a06c-e1a0458c92a1" providerId="ADAL" clId="{7E0E20B2-D58A-43B4-8A9D-12D85AB202F4}" dt="2024-01-31T09:22:03.642" v="108" actId="20577"/>
        <pc:sldMkLst>
          <pc:docMk/>
          <pc:sldMk cId="2299373297" sldId="312"/>
        </pc:sldMkLst>
        <pc:spChg chg="mod">
          <ac:chgData name="Chan Ee Hong" userId="cf657ea1-a02b-4814-a06c-e1a0458c92a1" providerId="ADAL" clId="{7E0E20B2-D58A-43B4-8A9D-12D85AB202F4}" dt="2024-01-31T09:22:03.642" v="108" actId="20577"/>
          <ac:spMkLst>
            <pc:docMk/>
            <pc:sldMk cId="2299373297" sldId="312"/>
            <ac:spMk id="5" creationId="{EA8D0B20-66DB-786E-7E8A-DFB5AD163D2C}"/>
          </ac:spMkLst>
        </pc:spChg>
      </pc:sldChg>
      <pc:sldChg chg="modSp add mod">
        <pc:chgData name="Chan Ee Hong" userId="cf657ea1-a02b-4814-a06c-e1a0458c92a1" providerId="ADAL" clId="{7E0E20B2-D58A-43B4-8A9D-12D85AB202F4}" dt="2024-01-31T09:22:19.178" v="114" actId="13926"/>
        <pc:sldMkLst>
          <pc:docMk/>
          <pc:sldMk cId="4169476714" sldId="313"/>
        </pc:sldMkLst>
        <pc:spChg chg="mod">
          <ac:chgData name="Chan Ee Hong" userId="cf657ea1-a02b-4814-a06c-e1a0458c92a1" providerId="ADAL" clId="{7E0E20B2-D58A-43B4-8A9D-12D85AB202F4}" dt="2024-01-31T09:22:19.178" v="114" actId="13926"/>
          <ac:spMkLst>
            <pc:docMk/>
            <pc:sldMk cId="4169476714" sldId="313"/>
            <ac:spMk id="5" creationId="{EA8D0B20-66DB-786E-7E8A-DFB5AD163D2C}"/>
          </ac:spMkLst>
        </pc:spChg>
      </pc:sldChg>
      <pc:sldChg chg="modSp new mod">
        <pc:chgData name="Chan Ee Hong" userId="cf657ea1-a02b-4814-a06c-e1a0458c92a1" providerId="ADAL" clId="{7E0E20B2-D58A-43B4-8A9D-12D85AB202F4}" dt="2024-01-31T09:22:56.137" v="137" actId="20577"/>
        <pc:sldMkLst>
          <pc:docMk/>
          <pc:sldMk cId="798465920" sldId="314"/>
        </pc:sldMkLst>
        <pc:spChg chg="mod">
          <ac:chgData name="Chan Ee Hong" userId="cf657ea1-a02b-4814-a06c-e1a0458c92a1" providerId="ADAL" clId="{7E0E20B2-D58A-43B4-8A9D-12D85AB202F4}" dt="2024-01-31T09:22:48.481" v="128" actId="20577"/>
          <ac:spMkLst>
            <pc:docMk/>
            <pc:sldMk cId="798465920" sldId="314"/>
            <ac:spMk id="2" creationId="{20B245CF-CF53-CF63-3E07-0EAD4176AE88}"/>
          </ac:spMkLst>
        </pc:spChg>
        <pc:spChg chg="mod">
          <ac:chgData name="Chan Ee Hong" userId="cf657ea1-a02b-4814-a06c-e1a0458c92a1" providerId="ADAL" clId="{7E0E20B2-D58A-43B4-8A9D-12D85AB202F4}" dt="2024-01-31T09:22:56.137" v="137" actId="20577"/>
          <ac:spMkLst>
            <pc:docMk/>
            <pc:sldMk cId="798465920" sldId="314"/>
            <ac:spMk id="3" creationId="{BC35573B-88DC-DE60-E0AA-64FFBF7651AF}"/>
          </ac:spMkLst>
        </pc:spChg>
      </pc:sldChg>
      <pc:sldChg chg="modSp add mod">
        <pc:chgData name="Chan Ee Hong" userId="cf657ea1-a02b-4814-a06c-e1a0458c92a1" providerId="ADAL" clId="{7E0E20B2-D58A-43B4-8A9D-12D85AB202F4}" dt="2024-01-31T09:24:11.409" v="184" actId="20577"/>
        <pc:sldMkLst>
          <pc:docMk/>
          <pc:sldMk cId="3536789561" sldId="315"/>
        </pc:sldMkLst>
        <pc:spChg chg="mod">
          <ac:chgData name="Chan Ee Hong" userId="cf657ea1-a02b-4814-a06c-e1a0458c92a1" providerId="ADAL" clId="{7E0E20B2-D58A-43B4-8A9D-12D85AB202F4}" dt="2024-01-31T09:23:01.665" v="140" actId="20577"/>
          <ac:spMkLst>
            <pc:docMk/>
            <pc:sldMk cId="3536789561" sldId="315"/>
            <ac:spMk id="2" creationId="{20B245CF-CF53-CF63-3E07-0EAD4176AE88}"/>
          </ac:spMkLst>
        </pc:spChg>
        <pc:spChg chg="mod">
          <ac:chgData name="Chan Ee Hong" userId="cf657ea1-a02b-4814-a06c-e1a0458c92a1" providerId="ADAL" clId="{7E0E20B2-D58A-43B4-8A9D-12D85AB202F4}" dt="2024-01-31T09:24:11.409" v="184" actId="20577"/>
          <ac:spMkLst>
            <pc:docMk/>
            <pc:sldMk cId="3536789561" sldId="315"/>
            <ac:spMk id="3" creationId="{BC35573B-88DC-DE60-E0AA-64FFBF7651AF}"/>
          </ac:spMkLst>
        </pc:spChg>
      </pc:sldChg>
      <pc:sldChg chg="modSp add mod">
        <pc:chgData name="Chan Ee Hong" userId="cf657ea1-a02b-4814-a06c-e1a0458c92a1" providerId="ADAL" clId="{7E0E20B2-D58A-43B4-8A9D-12D85AB202F4}" dt="2024-01-31T09:23:54.866" v="183" actId="20577"/>
        <pc:sldMkLst>
          <pc:docMk/>
          <pc:sldMk cId="3210167716" sldId="316"/>
        </pc:sldMkLst>
        <pc:spChg chg="mod">
          <ac:chgData name="Chan Ee Hong" userId="cf657ea1-a02b-4814-a06c-e1a0458c92a1" providerId="ADAL" clId="{7E0E20B2-D58A-43B4-8A9D-12D85AB202F4}" dt="2024-01-31T09:23:54.866" v="183" actId="20577"/>
          <ac:spMkLst>
            <pc:docMk/>
            <pc:sldMk cId="3210167716" sldId="316"/>
            <ac:spMk id="3" creationId="{BC35573B-88DC-DE60-E0AA-64FFBF7651AF}"/>
          </ac:spMkLst>
        </pc:spChg>
      </pc:sldChg>
      <pc:sldChg chg="modSp new mod">
        <pc:chgData name="Chan Ee Hong" userId="cf657ea1-a02b-4814-a06c-e1a0458c92a1" providerId="ADAL" clId="{7E0E20B2-D58A-43B4-8A9D-12D85AB202F4}" dt="2024-01-31T09:25:17.385" v="230" actId="20577"/>
        <pc:sldMkLst>
          <pc:docMk/>
          <pc:sldMk cId="13646062" sldId="317"/>
        </pc:sldMkLst>
        <pc:spChg chg="mod">
          <ac:chgData name="Chan Ee Hong" userId="cf657ea1-a02b-4814-a06c-e1a0458c92a1" providerId="ADAL" clId="{7E0E20B2-D58A-43B4-8A9D-12D85AB202F4}" dt="2024-01-31T09:24:26.921" v="195" actId="20577"/>
          <ac:spMkLst>
            <pc:docMk/>
            <pc:sldMk cId="13646062" sldId="317"/>
            <ac:spMk id="2" creationId="{99337E02-4A4B-2682-58FB-02805679C6FC}"/>
          </ac:spMkLst>
        </pc:spChg>
        <pc:spChg chg="mod">
          <ac:chgData name="Chan Ee Hong" userId="cf657ea1-a02b-4814-a06c-e1a0458c92a1" providerId="ADAL" clId="{7E0E20B2-D58A-43B4-8A9D-12D85AB202F4}" dt="2024-01-31T09:25:17.385" v="230" actId="20577"/>
          <ac:spMkLst>
            <pc:docMk/>
            <pc:sldMk cId="13646062" sldId="317"/>
            <ac:spMk id="3" creationId="{0CB719FD-63FA-2867-2ECC-88ECDAB8C396}"/>
          </ac:spMkLst>
        </pc:spChg>
      </pc:sldChg>
      <pc:sldChg chg="modSp add mod">
        <pc:chgData name="Chan Ee Hong" userId="cf657ea1-a02b-4814-a06c-e1a0458c92a1" providerId="ADAL" clId="{7E0E20B2-D58A-43B4-8A9D-12D85AB202F4}" dt="2024-01-31T09:25:55.808" v="248" actId="13926"/>
        <pc:sldMkLst>
          <pc:docMk/>
          <pc:sldMk cId="193143355" sldId="318"/>
        </pc:sldMkLst>
        <pc:spChg chg="mod">
          <ac:chgData name="Chan Ee Hong" userId="cf657ea1-a02b-4814-a06c-e1a0458c92a1" providerId="ADAL" clId="{7E0E20B2-D58A-43B4-8A9D-12D85AB202F4}" dt="2024-01-31T09:25:55.808" v="248" actId="13926"/>
          <ac:spMkLst>
            <pc:docMk/>
            <pc:sldMk cId="193143355" sldId="318"/>
            <ac:spMk id="3" creationId="{0CB719FD-63FA-2867-2ECC-88ECDAB8C396}"/>
          </ac:spMkLst>
        </pc:spChg>
      </pc:sldChg>
      <pc:sldChg chg="addSp modSp new mod">
        <pc:chgData name="Chan Ee Hong" userId="cf657ea1-a02b-4814-a06c-e1a0458c92a1" providerId="ADAL" clId="{7E0E20B2-D58A-43B4-8A9D-12D85AB202F4}" dt="2024-01-31T09:36:37.551" v="644" actId="1076"/>
        <pc:sldMkLst>
          <pc:docMk/>
          <pc:sldMk cId="4080436150" sldId="319"/>
        </pc:sldMkLst>
        <pc:spChg chg="mod">
          <ac:chgData name="Chan Ee Hong" userId="cf657ea1-a02b-4814-a06c-e1a0458c92a1" providerId="ADAL" clId="{7E0E20B2-D58A-43B4-8A9D-12D85AB202F4}" dt="2024-01-31T09:35:36.330" v="622" actId="20577"/>
          <ac:spMkLst>
            <pc:docMk/>
            <pc:sldMk cId="4080436150" sldId="319"/>
            <ac:spMk id="2" creationId="{5A103852-8F43-A3BD-21D6-F40253DAC0C3}"/>
          </ac:spMkLst>
        </pc:spChg>
        <pc:spChg chg="mod">
          <ac:chgData name="Chan Ee Hong" userId="cf657ea1-a02b-4814-a06c-e1a0458c92a1" providerId="ADAL" clId="{7E0E20B2-D58A-43B4-8A9D-12D85AB202F4}" dt="2024-01-31T09:35:42.505" v="635" actId="20577"/>
          <ac:spMkLst>
            <pc:docMk/>
            <pc:sldMk cId="4080436150" sldId="319"/>
            <ac:spMk id="3" creationId="{37A38325-95B7-7D6A-EBD4-E7B5E66139E0}"/>
          </ac:spMkLst>
        </pc:spChg>
        <pc:picChg chg="add mod">
          <ac:chgData name="Chan Ee Hong" userId="cf657ea1-a02b-4814-a06c-e1a0458c92a1" providerId="ADAL" clId="{7E0E20B2-D58A-43B4-8A9D-12D85AB202F4}" dt="2024-01-31T09:36:01.901" v="640" actId="1076"/>
          <ac:picMkLst>
            <pc:docMk/>
            <pc:sldMk cId="4080436150" sldId="319"/>
            <ac:picMk id="2050" creationId="{1FCEFB41-9A93-2FE6-5EDF-70620B16FF15}"/>
          </ac:picMkLst>
        </pc:picChg>
        <pc:picChg chg="add mod">
          <ac:chgData name="Chan Ee Hong" userId="cf657ea1-a02b-4814-a06c-e1a0458c92a1" providerId="ADAL" clId="{7E0E20B2-D58A-43B4-8A9D-12D85AB202F4}" dt="2024-01-31T09:36:37.551" v="644" actId="1076"/>
          <ac:picMkLst>
            <pc:docMk/>
            <pc:sldMk cId="4080436150" sldId="319"/>
            <ac:picMk id="2052" creationId="{70F1C531-DD02-7BA1-70CF-8C84CC3E82E2}"/>
          </ac:picMkLst>
        </pc:picChg>
      </pc:sldChg>
    </pc:docChg>
  </pc:docChgLst>
  <pc:docChgLst>
    <pc:chgData name="Chan Ee Hong" userId="cf657ea1-a02b-4814-a06c-e1a0458c92a1" providerId="ADAL" clId="{66E14D8B-30DC-41D5-AA31-5820D8E715BB}"/>
    <pc:docChg chg="undo custSel addSld delSld modSld">
      <pc:chgData name="Chan Ee Hong" userId="cf657ea1-a02b-4814-a06c-e1a0458c92a1" providerId="ADAL" clId="{66E14D8B-30DC-41D5-AA31-5820D8E715BB}" dt="2024-02-07T16:25:22.388" v="1102"/>
      <pc:docMkLst>
        <pc:docMk/>
      </pc:docMkLst>
      <pc:sldChg chg="modSp mod">
        <pc:chgData name="Chan Ee Hong" userId="cf657ea1-a02b-4814-a06c-e1a0458c92a1" providerId="ADAL" clId="{66E14D8B-30DC-41D5-AA31-5820D8E715BB}" dt="2024-02-07T15:36:41.148" v="1" actId="20577"/>
        <pc:sldMkLst>
          <pc:docMk/>
          <pc:sldMk cId="3799789480" sldId="256"/>
        </pc:sldMkLst>
        <pc:spChg chg="mod">
          <ac:chgData name="Chan Ee Hong" userId="cf657ea1-a02b-4814-a06c-e1a0458c92a1" providerId="ADAL" clId="{66E14D8B-30DC-41D5-AA31-5820D8E715BB}" dt="2024-02-07T15:36:41.148" v="1" actId="20577"/>
          <ac:spMkLst>
            <pc:docMk/>
            <pc:sldMk cId="3799789480" sldId="256"/>
            <ac:spMk id="2" creationId="{9A6980B2-5705-0CF9-A884-10780E6C0D96}"/>
          </ac:spMkLst>
        </pc:spChg>
      </pc:sldChg>
      <pc:sldChg chg="addSp delSp modSp mod">
        <pc:chgData name="Chan Ee Hong" userId="cf657ea1-a02b-4814-a06c-e1a0458c92a1" providerId="ADAL" clId="{66E14D8B-30DC-41D5-AA31-5820D8E715BB}" dt="2024-02-07T15:40:39.989" v="42" actId="478"/>
        <pc:sldMkLst>
          <pc:docMk/>
          <pc:sldMk cId="2507090794" sldId="263"/>
        </pc:sldMkLst>
        <pc:spChg chg="mod">
          <ac:chgData name="Chan Ee Hong" userId="cf657ea1-a02b-4814-a06c-e1a0458c92a1" providerId="ADAL" clId="{66E14D8B-30DC-41D5-AA31-5820D8E715BB}" dt="2024-02-07T15:40:38.974" v="41" actId="6549"/>
          <ac:spMkLst>
            <pc:docMk/>
            <pc:sldMk cId="2507090794" sldId="263"/>
            <ac:spMk id="5" creationId="{8B2438C4-BE2B-A426-4612-CB9A7002F02D}"/>
          </ac:spMkLst>
        </pc:spChg>
        <pc:picChg chg="add mod modCrop">
          <ac:chgData name="Chan Ee Hong" userId="cf657ea1-a02b-4814-a06c-e1a0458c92a1" providerId="ADAL" clId="{66E14D8B-30DC-41D5-AA31-5820D8E715BB}" dt="2024-02-07T15:39:09.704" v="9" actId="1076"/>
          <ac:picMkLst>
            <pc:docMk/>
            <pc:sldMk cId="2507090794" sldId="263"/>
            <ac:picMk id="3" creationId="{F43BD58A-59EA-8ECF-ACA5-603FBC6CDDEB}"/>
          </ac:picMkLst>
        </pc:picChg>
        <pc:picChg chg="add del mod modCrop">
          <ac:chgData name="Chan Ee Hong" userId="cf657ea1-a02b-4814-a06c-e1a0458c92a1" providerId="ADAL" clId="{66E14D8B-30DC-41D5-AA31-5820D8E715BB}" dt="2024-02-07T15:40:39.989" v="42" actId="478"/>
          <ac:picMkLst>
            <pc:docMk/>
            <pc:sldMk cId="2507090794" sldId="263"/>
            <ac:picMk id="7" creationId="{4FF4308A-DF9C-58DA-F66D-866CA8E3468F}"/>
          </ac:picMkLst>
        </pc:picChg>
      </pc:sldChg>
      <pc:sldChg chg="del">
        <pc:chgData name="Chan Ee Hong" userId="cf657ea1-a02b-4814-a06c-e1a0458c92a1" providerId="ADAL" clId="{66E14D8B-30DC-41D5-AA31-5820D8E715BB}" dt="2024-02-07T15:36:43.331" v="2" actId="47"/>
        <pc:sldMkLst>
          <pc:docMk/>
          <pc:sldMk cId="658711767" sldId="306"/>
        </pc:sldMkLst>
      </pc:sldChg>
      <pc:sldChg chg="addSp modSp mod">
        <pc:chgData name="Chan Ee Hong" userId="cf657ea1-a02b-4814-a06c-e1a0458c92a1" providerId="ADAL" clId="{66E14D8B-30DC-41D5-AA31-5820D8E715BB}" dt="2024-02-07T15:43:21.365" v="95" actId="20577"/>
        <pc:sldMkLst>
          <pc:docMk/>
          <pc:sldMk cId="3346412763" sldId="307"/>
        </pc:sldMkLst>
        <pc:spChg chg="mod">
          <ac:chgData name="Chan Ee Hong" userId="cf657ea1-a02b-4814-a06c-e1a0458c92a1" providerId="ADAL" clId="{66E14D8B-30DC-41D5-AA31-5820D8E715BB}" dt="2024-02-07T15:43:21.365" v="95" actId="20577"/>
          <ac:spMkLst>
            <pc:docMk/>
            <pc:sldMk cId="3346412763" sldId="307"/>
            <ac:spMk id="5" creationId="{8B2438C4-BE2B-A426-4612-CB9A7002F02D}"/>
          </ac:spMkLst>
        </pc:spChg>
        <pc:picChg chg="add mod modCrop">
          <ac:chgData name="Chan Ee Hong" userId="cf657ea1-a02b-4814-a06c-e1a0458c92a1" providerId="ADAL" clId="{66E14D8B-30DC-41D5-AA31-5820D8E715BB}" dt="2024-02-07T15:42:50.327" v="72" actId="1076"/>
          <ac:picMkLst>
            <pc:docMk/>
            <pc:sldMk cId="3346412763" sldId="307"/>
            <ac:picMk id="3" creationId="{5E048EA9-7ABD-289E-4D9B-2D86D37C7BB5}"/>
          </ac:picMkLst>
        </pc:picChg>
      </pc:sldChg>
      <pc:sldChg chg="addSp modSp mod">
        <pc:chgData name="Chan Ee Hong" userId="cf657ea1-a02b-4814-a06c-e1a0458c92a1" providerId="ADAL" clId="{66E14D8B-30DC-41D5-AA31-5820D8E715BB}" dt="2024-02-07T15:49:45.086" v="249" actId="1076"/>
        <pc:sldMkLst>
          <pc:docMk/>
          <pc:sldMk cId="1442449381" sldId="308"/>
        </pc:sldMkLst>
        <pc:spChg chg="mod">
          <ac:chgData name="Chan Ee Hong" userId="cf657ea1-a02b-4814-a06c-e1a0458c92a1" providerId="ADAL" clId="{66E14D8B-30DC-41D5-AA31-5820D8E715BB}" dt="2024-02-07T15:46:52.317" v="155" actId="20577"/>
          <ac:spMkLst>
            <pc:docMk/>
            <pc:sldMk cId="1442449381" sldId="308"/>
            <ac:spMk id="3" creationId="{B22D89BE-170F-0394-806A-2D30CF8FBF8C}"/>
          </ac:spMkLst>
        </pc:spChg>
        <pc:spChg chg="add mod">
          <ac:chgData name="Chan Ee Hong" userId="cf657ea1-a02b-4814-a06c-e1a0458c92a1" providerId="ADAL" clId="{66E14D8B-30DC-41D5-AA31-5820D8E715BB}" dt="2024-02-07T15:49:45.086" v="249" actId="1076"/>
          <ac:spMkLst>
            <pc:docMk/>
            <pc:sldMk cId="1442449381" sldId="308"/>
            <ac:spMk id="4" creationId="{26E8E694-1DDE-9FC5-6DDA-0CFBDDF8D886}"/>
          </ac:spMkLst>
        </pc:spChg>
      </pc:sldChg>
      <pc:sldChg chg="delSp modSp mod">
        <pc:chgData name="Chan Ee Hong" userId="cf657ea1-a02b-4814-a06c-e1a0458c92a1" providerId="ADAL" clId="{66E14D8B-30DC-41D5-AA31-5820D8E715BB}" dt="2024-02-07T15:53:02.476" v="331" actId="20577"/>
        <pc:sldMkLst>
          <pc:docMk/>
          <pc:sldMk cId="950393086" sldId="309"/>
        </pc:sldMkLst>
        <pc:spChg chg="mod">
          <ac:chgData name="Chan Ee Hong" userId="cf657ea1-a02b-4814-a06c-e1a0458c92a1" providerId="ADAL" clId="{66E14D8B-30DC-41D5-AA31-5820D8E715BB}" dt="2024-02-07T15:53:02.476" v="331" actId="20577"/>
          <ac:spMkLst>
            <pc:docMk/>
            <pc:sldMk cId="950393086" sldId="309"/>
            <ac:spMk id="2" creationId="{6DE692DA-A523-8944-7A46-7A7AE26357DF}"/>
          </ac:spMkLst>
        </pc:spChg>
        <pc:spChg chg="mod">
          <ac:chgData name="Chan Ee Hong" userId="cf657ea1-a02b-4814-a06c-e1a0458c92a1" providerId="ADAL" clId="{66E14D8B-30DC-41D5-AA31-5820D8E715BB}" dt="2024-02-07T15:52:50.994" v="322" actId="27636"/>
          <ac:spMkLst>
            <pc:docMk/>
            <pc:sldMk cId="950393086" sldId="309"/>
            <ac:spMk id="3" creationId="{44887303-B271-8F18-CFDB-638514FB37BE}"/>
          </ac:spMkLst>
        </pc:spChg>
        <pc:spChg chg="del">
          <ac:chgData name="Chan Ee Hong" userId="cf657ea1-a02b-4814-a06c-e1a0458c92a1" providerId="ADAL" clId="{66E14D8B-30DC-41D5-AA31-5820D8E715BB}" dt="2024-02-07T15:51:13.075" v="256" actId="478"/>
          <ac:spMkLst>
            <pc:docMk/>
            <pc:sldMk cId="950393086" sldId="309"/>
            <ac:spMk id="4" creationId="{C2B0B853-3E2B-EA5C-33B5-AE94C297D57F}"/>
          </ac:spMkLst>
        </pc:spChg>
        <pc:spChg chg="del">
          <ac:chgData name="Chan Ee Hong" userId="cf657ea1-a02b-4814-a06c-e1a0458c92a1" providerId="ADAL" clId="{66E14D8B-30DC-41D5-AA31-5820D8E715BB}" dt="2024-02-07T15:51:14.460" v="257" actId="478"/>
          <ac:spMkLst>
            <pc:docMk/>
            <pc:sldMk cId="950393086" sldId="309"/>
            <ac:spMk id="5" creationId="{EA8D0B20-66DB-786E-7E8A-DFB5AD163D2C}"/>
          </ac:spMkLst>
        </pc:spChg>
      </pc:sldChg>
      <pc:sldChg chg="del">
        <pc:chgData name="Chan Ee Hong" userId="cf657ea1-a02b-4814-a06c-e1a0458c92a1" providerId="ADAL" clId="{66E14D8B-30DC-41D5-AA31-5820D8E715BB}" dt="2024-02-07T15:53:08.024" v="332" actId="47"/>
        <pc:sldMkLst>
          <pc:docMk/>
          <pc:sldMk cId="355248505" sldId="311"/>
        </pc:sldMkLst>
      </pc:sldChg>
      <pc:sldChg chg="del">
        <pc:chgData name="Chan Ee Hong" userId="cf657ea1-a02b-4814-a06c-e1a0458c92a1" providerId="ADAL" clId="{66E14D8B-30DC-41D5-AA31-5820D8E715BB}" dt="2024-02-07T15:53:08.888" v="333" actId="47"/>
        <pc:sldMkLst>
          <pc:docMk/>
          <pc:sldMk cId="2299373297" sldId="312"/>
        </pc:sldMkLst>
      </pc:sldChg>
      <pc:sldChg chg="del">
        <pc:chgData name="Chan Ee Hong" userId="cf657ea1-a02b-4814-a06c-e1a0458c92a1" providerId="ADAL" clId="{66E14D8B-30DC-41D5-AA31-5820D8E715BB}" dt="2024-02-07T15:53:09.590" v="334" actId="47"/>
        <pc:sldMkLst>
          <pc:docMk/>
          <pc:sldMk cId="4169476714" sldId="313"/>
        </pc:sldMkLst>
      </pc:sldChg>
      <pc:sldChg chg="modSp mod">
        <pc:chgData name="Chan Ee Hong" userId="cf657ea1-a02b-4814-a06c-e1a0458c92a1" providerId="ADAL" clId="{66E14D8B-30DC-41D5-AA31-5820D8E715BB}" dt="2024-02-07T15:53:31.899" v="356" actId="20577"/>
        <pc:sldMkLst>
          <pc:docMk/>
          <pc:sldMk cId="798465920" sldId="314"/>
        </pc:sldMkLst>
        <pc:spChg chg="mod">
          <ac:chgData name="Chan Ee Hong" userId="cf657ea1-a02b-4814-a06c-e1a0458c92a1" providerId="ADAL" clId="{66E14D8B-30DC-41D5-AA31-5820D8E715BB}" dt="2024-02-07T15:53:31.899" v="356" actId="20577"/>
          <ac:spMkLst>
            <pc:docMk/>
            <pc:sldMk cId="798465920" sldId="314"/>
            <ac:spMk id="2" creationId="{20B245CF-CF53-CF63-3E07-0EAD4176AE88}"/>
          </ac:spMkLst>
        </pc:spChg>
        <pc:spChg chg="mod">
          <ac:chgData name="Chan Ee Hong" userId="cf657ea1-a02b-4814-a06c-e1a0458c92a1" providerId="ADAL" clId="{66E14D8B-30DC-41D5-AA31-5820D8E715BB}" dt="2024-02-07T15:53:26.116" v="345" actId="20577"/>
          <ac:spMkLst>
            <pc:docMk/>
            <pc:sldMk cId="798465920" sldId="314"/>
            <ac:spMk id="3" creationId="{BC35573B-88DC-DE60-E0AA-64FFBF7651AF}"/>
          </ac:spMkLst>
        </pc:spChg>
      </pc:sldChg>
      <pc:sldChg chg="modSp del mod">
        <pc:chgData name="Chan Ee Hong" userId="cf657ea1-a02b-4814-a06c-e1a0458c92a1" providerId="ADAL" clId="{66E14D8B-30DC-41D5-AA31-5820D8E715BB}" dt="2024-02-07T15:54:07.790" v="364" actId="47"/>
        <pc:sldMkLst>
          <pc:docMk/>
          <pc:sldMk cId="3536789561" sldId="315"/>
        </pc:sldMkLst>
        <pc:spChg chg="mod">
          <ac:chgData name="Chan Ee Hong" userId="cf657ea1-a02b-4814-a06c-e1a0458c92a1" providerId="ADAL" clId="{66E14D8B-30DC-41D5-AA31-5820D8E715BB}" dt="2024-02-07T15:54:01.310" v="363"/>
          <ac:spMkLst>
            <pc:docMk/>
            <pc:sldMk cId="3536789561" sldId="315"/>
            <ac:spMk id="3" creationId="{BC35573B-88DC-DE60-E0AA-64FFBF7651AF}"/>
          </ac:spMkLst>
        </pc:spChg>
      </pc:sldChg>
      <pc:sldChg chg="del">
        <pc:chgData name="Chan Ee Hong" userId="cf657ea1-a02b-4814-a06c-e1a0458c92a1" providerId="ADAL" clId="{66E14D8B-30DC-41D5-AA31-5820D8E715BB}" dt="2024-02-07T15:54:08.477" v="365" actId="47"/>
        <pc:sldMkLst>
          <pc:docMk/>
          <pc:sldMk cId="3210167716" sldId="316"/>
        </pc:sldMkLst>
      </pc:sldChg>
      <pc:sldChg chg="addSp modSp mod">
        <pc:chgData name="Chan Ee Hong" userId="cf657ea1-a02b-4814-a06c-e1a0458c92a1" providerId="ADAL" clId="{66E14D8B-30DC-41D5-AA31-5820D8E715BB}" dt="2024-02-07T15:57:44.205" v="460" actId="20577"/>
        <pc:sldMkLst>
          <pc:docMk/>
          <pc:sldMk cId="13646062" sldId="317"/>
        </pc:sldMkLst>
        <pc:spChg chg="mod">
          <ac:chgData name="Chan Ee Hong" userId="cf657ea1-a02b-4814-a06c-e1a0458c92a1" providerId="ADAL" clId="{66E14D8B-30DC-41D5-AA31-5820D8E715BB}" dt="2024-02-07T15:54:10.875" v="367" actId="20577"/>
          <ac:spMkLst>
            <pc:docMk/>
            <pc:sldMk cId="13646062" sldId="317"/>
            <ac:spMk id="2" creationId="{99337E02-4A4B-2682-58FB-02805679C6FC}"/>
          </ac:spMkLst>
        </pc:spChg>
        <pc:spChg chg="mod">
          <ac:chgData name="Chan Ee Hong" userId="cf657ea1-a02b-4814-a06c-e1a0458c92a1" providerId="ADAL" clId="{66E14D8B-30DC-41D5-AA31-5820D8E715BB}" dt="2024-02-07T15:57:44.205" v="460" actId="20577"/>
          <ac:spMkLst>
            <pc:docMk/>
            <pc:sldMk cId="13646062" sldId="317"/>
            <ac:spMk id="3" creationId="{0CB719FD-63FA-2867-2ECC-88ECDAB8C396}"/>
          </ac:spMkLst>
        </pc:spChg>
        <pc:picChg chg="add mod modCrop">
          <ac:chgData name="Chan Ee Hong" userId="cf657ea1-a02b-4814-a06c-e1a0458c92a1" providerId="ADAL" clId="{66E14D8B-30DC-41D5-AA31-5820D8E715BB}" dt="2024-02-07T15:55:18.088" v="398" actId="1076"/>
          <ac:picMkLst>
            <pc:docMk/>
            <pc:sldMk cId="13646062" sldId="317"/>
            <ac:picMk id="5" creationId="{5A1C4D41-1D32-7792-E252-2FAE2B987EEA}"/>
          </ac:picMkLst>
        </pc:picChg>
      </pc:sldChg>
      <pc:sldChg chg="modSp mod">
        <pc:chgData name="Chan Ee Hong" userId="cf657ea1-a02b-4814-a06c-e1a0458c92a1" providerId="ADAL" clId="{66E14D8B-30DC-41D5-AA31-5820D8E715BB}" dt="2024-02-07T15:58:53.819" v="490" actId="20577"/>
        <pc:sldMkLst>
          <pc:docMk/>
          <pc:sldMk cId="193143355" sldId="318"/>
        </pc:sldMkLst>
        <pc:spChg chg="mod">
          <ac:chgData name="Chan Ee Hong" userId="cf657ea1-a02b-4814-a06c-e1a0458c92a1" providerId="ADAL" clId="{66E14D8B-30DC-41D5-AA31-5820D8E715BB}" dt="2024-02-07T15:58:53.819" v="490" actId="20577"/>
          <ac:spMkLst>
            <pc:docMk/>
            <pc:sldMk cId="193143355" sldId="318"/>
            <ac:spMk id="3" creationId="{0CB719FD-63FA-2867-2ECC-88ECDAB8C396}"/>
          </ac:spMkLst>
        </pc:spChg>
      </pc:sldChg>
      <pc:sldChg chg="add del">
        <pc:chgData name="Chan Ee Hong" userId="cf657ea1-a02b-4814-a06c-e1a0458c92a1" providerId="ADAL" clId="{66E14D8B-30DC-41D5-AA31-5820D8E715BB}" dt="2024-02-07T15:41:34.415" v="63" actId="47"/>
        <pc:sldMkLst>
          <pc:docMk/>
          <pc:sldMk cId="260755434" sldId="320"/>
        </pc:sldMkLst>
      </pc:sldChg>
      <pc:sldChg chg="add">
        <pc:chgData name="Chan Ee Hong" userId="cf657ea1-a02b-4814-a06c-e1a0458c92a1" providerId="ADAL" clId="{66E14D8B-30DC-41D5-AA31-5820D8E715BB}" dt="2024-02-07T15:40:36.877" v="40" actId="2890"/>
        <pc:sldMkLst>
          <pc:docMk/>
          <pc:sldMk cId="1900027342" sldId="321"/>
        </pc:sldMkLst>
      </pc:sldChg>
      <pc:sldChg chg="modSp add mod">
        <pc:chgData name="Chan Ee Hong" userId="cf657ea1-a02b-4814-a06c-e1a0458c92a1" providerId="ADAL" clId="{66E14D8B-30DC-41D5-AA31-5820D8E715BB}" dt="2024-02-07T15:41:02.350" v="52" actId="5793"/>
        <pc:sldMkLst>
          <pc:docMk/>
          <pc:sldMk cId="1476954092" sldId="322"/>
        </pc:sldMkLst>
        <pc:spChg chg="mod">
          <ac:chgData name="Chan Ee Hong" userId="cf657ea1-a02b-4814-a06c-e1a0458c92a1" providerId="ADAL" clId="{66E14D8B-30DC-41D5-AA31-5820D8E715BB}" dt="2024-02-07T15:41:02.350" v="52" actId="5793"/>
          <ac:spMkLst>
            <pc:docMk/>
            <pc:sldMk cId="1476954092" sldId="322"/>
            <ac:spMk id="5" creationId="{A701300C-BB67-D61A-EA71-8C50CBD751E1}"/>
          </ac:spMkLst>
        </pc:spChg>
      </pc:sldChg>
      <pc:sldChg chg="modSp add mod">
        <pc:chgData name="Chan Ee Hong" userId="cf657ea1-a02b-4814-a06c-e1a0458c92a1" providerId="ADAL" clId="{66E14D8B-30DC-41D5-AA31-5820D8E715BB}" dt="2024-02-07T15:41:25.781" v="62" actId="13926"/>
        <pc:sldMkLst>
          <pc:docMk/>
          <pc:sldMk cId="1285463236" sldId="323"/>
        </pc:sldMkLst>
        <pc:spChg chg="mod">
          <ac:chgData name="Chan Ee Hong" userId="cf657ea1-a02b-4814-a06c-e1a0458c92a1" providerId="ADAL" clId="{66E14D8B-30DC-41D5-AA31-5820D8E715BB}" dt="2024-02-07T15:41:25.781" v="62" actId="13926"/>
          <ac:spMkLst>
            <pc:docMk/>
            <pc:sldMk cId="1285463236" sldId="323"/>
            <ac:spMk id="5" creationId="{E582D669-75A0-352A-808F-425F7BAA1E6A}"/>
          </ac:spMkLst>
        </pc:spChg>
      </pc:sldChg>
      <pc:sldChg chg="addSp modSp add mod">
        <pc:chgData name="Chan Ee Hong" userId="cf657ea1-a02b-4814-a06c-e1a0458c92a1" providerId="ADAL" clId="{66E14D8B-30DC-41D5-AA31-5820D8E715BB}" dt="2024-02-07T15:45:21.253" v="123" actId="1076"/>
        <pc:sldMkLst>
          <pc:docMk/>
          <pc:sldMk cId="2460901499" sldId="324"/>
        </pc:sldMkLst>
        <pc:spChg chg="add mod">
          <ac:chgData name="Chan Ee Hong" userId="cf657ea1-a02b-4814-a06c-e1a0458c92a1" providerId="ADAL" clId="{66E14D8B-30DC-41D5-AA31-5820D8E715BB}" dt="2024-02-07T15:44:31.714" v="109" actId="1076"/>
          <ac:spMkLst>
            <pc:docMk/>
            <pc:sldMk cId="2460901499" sldId="324"/>
            <ac:spMk id="2" creationId="{BBB62D00-DC50-CE98-6B24-06D1D44CEDDA}"/>
          </ac:spMkLst>
        </pc:spChg>
        <pc:spChg chg="mod">
          <ac:chgData name="Chan Ee Hong" userId="cf657ea1-a02b-4814-a06c-e1a0458c92a1" providerId="ADAL" clId="{66E14D8B-30DC-41D5-AA31-5820D8E715BB}" dt="2024-02-07T15:44:24.486" v="106" actId="207"/>
          <ac:spMkLst>
            <pc:docMk/>
            <pc:sldMk cId="2460901499" sldId="324"/>
            <ac:spMk id="5" creationId="{B53D38C1-D540-BBFF-7382-E8C38BAFC87D}"/>
          </ac:spMkLst>
        </pc:spChg>
        <pc:spChg chg="add mod">
          <ac:chgData name="Chan Ee Hong" userId="cf657ea1-a02b-4814-a06c-e1a0458c92a1" providerId="ADAL" clId="{66E14D8B-30DC-41D5-AA31-5820D8E715BB}" dt="2024-02-07T15:45:21.253" v="123" actId="1076"/>
          <ac:spMkLst>
            <pc:docMk/>
            <pc:sldMk cId="2460901499" sldId="324"/>
            <ac:spMk id="8" creationId="{AC2B9E7F-9E7A-E463-FD9E-646681BD817A}"/>
          </ac:spMkLst>
        </pc:spChg>
        <pc:picChg chg="add mod modCrop">
          <ac:chgData name="Chan Ee Hong" userId="cf657ea1-a02b-4814-a06c-e1a0458c92a1" providerId="ADAL" clId="{66E14D8B-30DC-41D5-AA31-5820D8E715BB}" dt="2024-02-07T15:44:50.221" v="113" actId="1076"/>
          <ac:picMkLst>
            <pc:docMk/>
            <pc:sldMk cId="2460901499" sldId="324"/>
            <ac:picMk id="7" creationId="{6CE46ADE-EBCA-7794-B6ED-2C75AD0A8276}"/>
          </ac:picMkLst>
        </pc:picChg>
      </pc:sldChg>
      <pc:sldChg chg="addSp delSp modSp add mod">
        <pc:chgData name="Chan Ee Hong" userId="cf657ea1-a02b-4814-a06c-e1a0458c92a1" providerId="ADAL" clId="{66E14D8B-30DC-41D5-AA31-5820D8E715BB}" dt="2024-02-07T15:45:56.726" v="132" actId="1076"/>
        <pc:sldMkLst>
          <pc:docMk/>
          <pc:sldMk cId="1720849328" sldId="325"/>
        </pc:sldMkLst>
        <pc:spChg chg="del">
          <ac:chgData name="Chan Ee Hong" userId="cf657ea1-a02b-4814-a06c-e1a0458c92a1" providerId="ADAL" clId="{66E14D8B-30DC-41D5-AA31-5820D8E715BB}" dt="2024-02-07T15:45:32.747" v="124" actId="478"/>
          <ac:spMkLst>
            <pc:docMk/>
            <pc:sldMk cId="1720849328" sldId="325"/>
            <ac:spMk id="2" creationId="{DB415E01-C4BD-34F4-B178-46A2AC958873}"/>
          </ac:spMkLst>
        </pc:spChg>
        <pc:spChg chg="mod">
          <ac:chgData name="Chan Ee Hong" userId="cf657ea1-a02b-4814-a06c-e1a0458c92a1" providerId="ADAL" clId="{66E14D8B-30DC-41D5-AA31-5820D8E715BB}" dt="2024-02-07T15:44:59.270" v="116" actId="207"/>
          <ac:spMkLst>
            <pc:docMk/>
            <pc:sldMk cId="1720849328" sldId="325"/>
            <ac:spMk id="5" creationId="{4C365B90-564E-0CEB-CD27-773BB8692F6A}"/>
          </ac:spMkLst>
        </pc:spChg>
        <pc:picChg chg="del">
          <ac:chgData name="Chan Ee Hong" userId="cf657ea1-a02b-4814-a06c-e1a0458c92a1" providerId="ADAL" clId="{66E14D8B-30DC-41D5-AA31-5820D8E715BB}" dt="2024-02-07T15:45:33.660" v="125" actId="478"/>
          <ac:picMkLst>
            <pc:docMk/>
            <pc:sldMk cId="1720849328" sldId="325"/>
            <ac:picMk id="7" creationId="{4388CDCE-56DB-39D1-8C55-D9AF25C522FF}"/>
          </ac:picMkLst>
        </pc:picChg>
        <pc:picChg chg="add mod modCrop">
          <ac:chgData name="Chan Ee Hong" userId="cf657ea1-a02b-4814-a06c-e1a0458c92a1" providerId="ADAL" clId="{66E14D8B-30DC-41D5-AA31-5820D8E715BB}" dt="2024-02-07T15:45:56.726" v="132" actId="1076"/>
          <ac:picMkLst>
            <pc:docMk/>
            <pc:sldMk cId="1720849328" sldId="325"/>
            <ac:picMk id="8" creationId="{79639244-601D-44A9-67C4-C6CB606845A6}"/>
          </ac:picMkLst>
        </pc:picChg>
      </pc:sldChg>
      <pc:sldChg chg="addSp delSp modSp add mod">
        <pc:chgData name="Chan Ee Hong" userId="cf657ea1-a02b-4814-a06c-e1a0458c92a1" providerId="ADAL" clId="{66E14D8B-30DC-41D5-AA31-5820D8E715BB}" dt="2024-02-07T15:46:28.064" v="143" actId="1076"/>
        <pc:sldMkLst>
          <pc:docMk/>
          <pc:sldMk cId="2766824893" sldId="326"/>
        </pc:sldMkLst>
        <pc:spChg chg="mod">
          <ac:chgData name="Chan Ee Hong" userId="cf657ea1-a02b-4814-a06c-e1a0458c92a1" providerId="ADAL" clId="{66E14D8B-30DC-41D5-AA31-5820D8E715BB}" dt="2024-02-07T15:46:06.114" v="135" actId="207"/>
          <ac:spMkLst>
            <pc:docMk/>
            <pc:sldMk cId="2766824893" sldId="326"/>
            <ac:spMk id="5" creationId="{EE72F4AB-569A-CE89-DC25-E8B0B0201AF5}"/>
          </ac:spMkLst>
        </pc:spChg>
        <pc:picChg chg="add mod modCrop">
          <ac:chgData name="Chan Ee Hong" userId="cf657ea1-a02b-4814-a06c-e1a0458c92a1" providerId="ADAL" clId="{66E14D8B-30DC-41D5-AA31-5820D8E715BB}" dt="2024-02-07T15:46:28.064" v="143" actId="1076"/>
          <ac:picMkLst>
            <pc:docMk/>
            <pc:sldMk cId="2766824893" sldId="326"/>
            <ac:picMk id="6" creationId="{791E14B6-10DC-AB3A-8A68-E69745CEE064}"/>
          </ac:picMkLst>
        </pc:picChg>
        <pc:picChg chg="del mod">
          <ac:chgData name="Chan Ee Hong" userId="cf657ea1-a02b-4814-a06c-e1a0458c92a1" providerId="ADAL" clId="{66E14D8B-30DC-41D5-AA31-5820D8E715BB}" dt="2024-02-07T15:46:10.787" v="137" actId="478"/>
          <ac:picMkLst>
            <pc:docMk/>
            <pc:sldMk cId="2766824893" sldId="326"/>
            <ac:picMk id="8" creationId="{AD387EFA-708C-D1EE-4235-D4990EB07ADF}"/>
          </ac:picMkLst>
        </pc:picChg>
      </pc:sldChg>
      <pc:sldChg chg="addSp modSp add mod">
        <pc:chgData name="Chan Ee Hong" userId="cf657ea1-a02b-4814-a06c-e1a0458c92a1" providerId="ADAL" clId="{66E14D8B-30DC-41D5-AA31-5820D8E715BB}" dt="2024-02-07T15:49:47.873" v="250"/>
        <pc:sldMkLst>
          <pc:docMk/>
          <pc:sldMk cId="3662288588" sldId="327"/>
        </pc:sldMkLst>
        <pc:spChg chg="mod">
          <ac:chgData name="Chan Ee Hong" userId="cf657ea1-a02b-4814-a06c-e1a0458c92a1" providerId="ADAL" clId="{66E14D8B-30DC-41D5-AA31-5820D8E715BB}" dt="2024-02-07T15:48:35.319" v="223" actId="13926"/>
          <ac:spMkLst>
            <pc:docMk/>
            <pc:sldMk cId="3662288588" sldId="327"/>
            <ac:spMk id="3" creationId="{CF70D084-4ED3-C871-6DE2-B1265E81A17B}"/>
          </ac:spMkLst>
        </pc:spChg>
        <pc:spChg chg="add mod ord">
          <ac:chgData name="Chan Ee Hong" userId="cf657ea1-a02b-4814-a06c-e1a0458c92a1" providerId="ADAL" clId="{66E14D8B-30DC-41D5-AA31-5820D8E715BB}" dt="2024-02-07T15:48:53.211" v="227" actId="167"/>
          <ac:spMkLst>
            <pc:docMk/>
            <pc:sldMk cId="3662288588" sldId="327"/>
            <ac:spMk id="4" creationId="{310A8DDC-A98C-FBD4-6F3A-6F7645F5A695}"/>
          </ac:spMkLst>
        </pc:spChg>
        <pc:spChg chg="add mod">
          <ac:chgData name="Chan Ee Hong" userId="cf657ea1-a02b-4814-a06c-e1a0458c92a1" providerId="ADAL" clId="{66E14D8B-30DC-41D5-AA31-5820D8E715BB}" dt="2024-02-07T15:49:47.873" v="250"/>
          <ac:spMkLst>
            <pc:docMk/>
            <pc:sldMk cId="3662288588" sldId="327"/>
            <ac:spMk id="5" creationId="{6B5ADCD3-20DA-E60E-0E81-C882A9F9487C}"/>
          </ac:spMkLst>
        </pc:spChg>
      </pc:sldChg>
      <pc:sldChg chg="addSp modSp add mod">
        <pc:chgData name="Chan Ee Hong" userId="cf657ea1-a02b-4814-a06c-e1a0458c92a1" providerId="ADAL" clId="{66E14D8B-30DC-41D5-AA31-5820D8E715BB}" dt="2024-02-07T15:57:41.523" v="459" actId="20577"/>
        <pc:sldMkLst>
          <pc:docMk/>
          <pc:sldMk cId="1331804118" sldId="328"/>
        </pc:sldMkLst>
        <pc:spChg chg="mod">
          <ac:chgData name="Chan Ee Hong" userId="cf657ea1-a02b-4814-a06c-e1a0458c92a1" providerId="ADAL" clId="{66E14D8B-30DC-41D5-AA31-5820D8E715BB}" dt="2024-02-07T15:57:41.523" v="459" actId="20577"/>
          <ac:spMkLst>
            <pc:docMk/>
            <pc:sldMk cId="1331804118" sldId="328"/>
            <ac:spMk id="3" creationId="{A2C5CB82-62CC-6A46-9D98-4D5C0C90E18E}"/>
          </ac:spMkLst>
        </pc:spChg>
        <pc:spChg chg="add mod">
          <ac:chgData name="Chan Ee Hong" userId="cf657ea1-a02b-4814-a06c-e1a0458c92a1" providerId="ADAL" clId="{66E14D8B-30DC-41D5-AA31-5820D8E715BB}" dt="2024-02-07T15:56:26.634" v="420" actId="1076"/>
          <ac:spMkLst>
            <pc:docMk/>
            <pc:sldMk cId="1331804118" sldId="328"/>
            <ac:spMk id="4" creationId="{D3059109-5F76-802A-6EFD-5316877E6B1F}"/>
          </ac:spMkLst>
        </pc:spChg>
      </pc:sldChg>
      <pc:sldChg chg="addSp modSp add mod">
        <pc:chgData name="Chan Ee Hong" userId="cf657ea1-a02b-4814-a06c-e1a0458c92a1" providerId="ADAL" clId="{66E14D8B-30DC-41D5-AA31-5820D8E715BB}" dt="2024-02-07T15:57:07.865" v="434" actId="13926"/>
        <pc:sldMkLst>
          <pc:docMk/>
          <pc:sldMk cId="4261165366" sldId="329"/>
        </pc:sldMkLst>
        <pc:spChg chg="mod">
          <ac:chgData name="Chan Ee Hong" userId="cf657ea1-a02b-4814-a06c-e1a0458c92a1" providerId="ADAL" clId="{66E14D8B-30DC-41D5-AA31-5820D8E715BB}" dt="2024-02-07T15:56:57.307" v="430" actId="20577"/>
          <ac:spMkLst>
            <pc:docMk/>
            <pc:sldMk cId="4261165366" sldId="329"/>
            <ac:spMk id="3" creationId="{FD356AA2-2C99-799F-9EBC-140356F2EA9E}"/>
          </ac:spMkLst>
        </pc:spChg>
        <pc:spChg chg="add mod">
          <ac:chgData name="Chan Ee Hong" userId="cf657ea1-a02b-4814-a06c-e1a0458c92a1" providerId="ADAL" clId="{66E14D8B-30DC-41D5-AA31-5820D8E715BB}" dt="2024-02-07T15:57:07.865" v="434" actId="13926"/>
          <ac:spMkLst>
            <pc:docMk/>
            <pc:sldMk cId="4261165366" sldId="329"/>
            <ac:spMk id="6" creationId="{A4A03720-DCE1-FE24-832B-4F03707903D4}"/>
          </ac:spMkLst>
        </pc:spChg>
      </pc:sldChg>
      <pc:sldChg chg="addSp modSp add mod">
        <pc:chgData name="Chan Ee Hong" userId="cf657ea1-a02b-4814-a06c-e1a0458c92a1" providerId="ADAL" clId="{66E14D8B-30DC-41D5-AA31-5820D8E715BB}" dt="2024-02-07T15:57:33.215" v="458" actId="1076"/>
        <pc:sldMkLst>
          <pc:docMk/>
          <pc:sldMk cId="1912927503" sldId="330"/>
        </pc:sldMkLst>
        <pc:spChg chg="add mod">
          <ac:chgData name="Chan Ee Hong" userId="cf657ea1-a02b-4814-a06c-e1a0458c92a1" providerId="ADAL" clId="{66E14D8B-30DC-41D5-AA31-5820D8E715BB}" dt="2024-02-07T15:57:33.215" v="458" actId="1076"/>
          <ac:spMkLst>
            <pc:docMk/>
            <pc:sldMk cId="1912927503" sldId="330"/>
            <ac:spMk id="7" creationId="{E9DFBD23-B9D2-A88F-966B-54C579FF18CF}"/>
          </ac:spMkLst>
        </pc:spChg>
      </pc:sldChg>
      <pc:sldChg chg="addSp modSp add mod">
        <pc:chgData name="Chan Ee Hong" userId="cf657ea1-a02b-4814-a06c-e1a0458c92a1" providerId="ADAL" clId="{66E14D8B-30DC-41D5-AA31-5820D8E715BB}" dt="2024-02-07T16:00:11.299" v="531" actId="6549"/>
        <pc:sldMkLst>
          <pc:docMk/>
          <pc:sldMk cId="1245285746" sldId="331"/>
        </pc:sldMkLst>
        <pc:spChg chg="add mod">
          <ac:chgData name="Chan Ee Hong" userId="cf657ea1-a02b-4814-a06c-e1a0458c92a1" providerId="ADAL" clId="{66E14D8B-30DC-41D5-AA31-5820D8E715BB}" dt="2024-02-07T16:00:11.299" v="531" actId="6549"/>
          <ac:spMkLst>
            <pc:docMk/>
            <pc:sldMk cId="1245285746" sldId="331"/>
            <ac:spMk id="4" creationId="{65CCB412-F2D1-606C-22AD-BCC47C775360}"/>
          </ac:spMkLst>
        </pc:spChg>
      </pc:sldChg>
      <pc:sldChg chg="addSp modSp add mod">
        <pc:chgData name="Chan Ee Hong" userId="cf657ea1-a02b-4814-a06c-e1a0458c92a1" providerId="ADAL" clId="{66E14D8B-30DC-41D5-AA31-5820D8E715BB}" dt="2024-02-07T15:59:28.805" v="511" actId="1076"/>
        <pc:sldMkLst>
          <pc:docMk/>
          <pc:sldMk cId="2031493283" sldId="332"/>
        </pc:sldMkLst>
        <pc:spChg chg="mod">
          <ac:chgData name="Chan Ee Hong" userId="cf657ea1-a02b-4814-a06c-e1a0458c92a1" providerId="ADAL" clId="{66E14D8B-30DC-41D5-AA31-5820D8E715BB}" dt="2024-02-07T15:59:23.907" v="509" actId="20577"/>
          <ac:spMkLst>
            <pc:docMk/>
            <pc:sldMk cId="2031493283" sldId="332"/>
            <ac:spMk id="4" creationId="{18FEFD0D-16F1-A9FA-4C1B-387593F0E7F6}"/>
          </ac:spMkLst>
        </pc:spChg>
        <pc:spChg chg="add mod">
          <ac:chgData name="Chan Ee Hong" userId="cf657ea1-a02b-4814-a06c-e1a0458c92a1" providerId="ADAL" clId="{66E14D8B-30DC-41D5-AA31-5820D8E715BB}" dt="2024-02-07T15:59:28.805" v="511" actId="1076"/>
          <ac:spMkLst>
            <pc:docMk/>
            <pc:sldMk cId="2031493283" sldId="332"/>
            <ac:spMk id="5" creationId="{921BB855-4C7B-6A3F-1D5B-948E538D713C}"/>
          </ac:spMkLst>
        </pc:spChg>
      </pc:sldChg>
      <pc:sldChg chg="addSp modSp add mod">
        <pc:chgData name="Chan Ee Hong" userId="cf657ea1-a02b-4814-a06c-e1a0458c92a1" providerId="ADAL" clId="{66E14D8B-30DC-41D5-AA31-5820D8E715BB}" dt="2024-02-07T15:59:50.658" v="520" actId="1076"/>
        <pc:sldMkLst>
          <pc:docMk/>
          <pc:sldMk cId="218681337" sldId="333"/>
        </pc:sldMkLst>
        <pc:spChg chg="add mod">
          <ac:chgData name="Chan Ee Hong" userId="cf657ea1-a02b-4814-a06c-e1a0458c92a1" providerId="ADAL" clId="{66E14D8B-30DC-41D5-AA31-5820D8E715BB}" dt="2024-02-07T15:59:50.658" v="520" actId="1076"/>
          <ac:spMkLst>
            <pc:docMk/>
            <pc:sldMk cId="218681337" sldId="333"/>
            <ac:spMk id="6" creationId="{6C7675DB-CF08-E29F-61E3-B7B78373A3AD}"/>
          </ac:spMkLst>
        </pc:spChg>
      </pc:sldChg>
      <pc:sldChg chg="addSp modSp add mod">
        <pc:chgData name="Chan Ee Hong" userId="cf657ea1-a02b-4814-a06c-e1a0458c92a1" providerId="ADAL" clId="{66E14D8B-30DC-41D5-AA31-5820D8E715BB}" dt="2024-02-07T16:00:04.719" v="527" actId="1076"/>
        <pc:sldMkLst>
          <pc:docMk/>
          <pc:sldMk cId="2453531830" sldId="334"/>
        </pc:sldMkLst>
        <pc:spChg chg="add mod">
          <ac:chgData name="Chan Ee Hong" userId="cf657ea1-a02b-4814-a06c-e1a0458c92a1" providerId="ADAL" clId="{66E14D8B-30DC-41D5-AA31-5820D8E715BB}" dt="2024-02-07T16:00:04.719" v="527" actId="1076"/>
          <ac:spMkLst>
            <pc:docMk/>
            <pc:sldMk cId="2453531830" sldId="334"/>
            <ac:spMk id="7" creationId="{DC983964-FA88-08DD-6346-14E5D5A904D0}"/>
          </ac:spMkLst>
        </pc:spChg>
      </pc:sldChg>
      <pc:sldChg chg="modSp new mod">
        <pc:chgData name="Chan Ee Hong" userId="cf657ea1-a02b-4814-a06c-e1a0458c92a1" providerId="ADAL" clId="{66E14D8B-30DC-41D5-AA31-5820D8E715BB}" dt="2024-02-07T16:07:42.010" v="573" actId="20577"/>
        <pc:sldMkLst>
          <pc:docMk/>
          <pc:sldMk cId="2022723213" sldId="335"/>
        </pc:sldMkLst>
        <pc:spChg chg="mod">
          <ac:chgData name="Chan Ee Hong" userId="cf657ea1-a02b-4814-a06c-e1a0458c92a1" providerId="ADAL" clId="{66E14D8B-30DC-41D5-AA31-5820D8E715BB}" dt="2024-02-07T16:00:23.251" v="544" actId="20577"/>
          <ac:spMkLst>
            <pc:docMk/>
            <pc:sldMk cId="2022723213" sldId="335"/>
            <ac:spMk id="2" creationId="{D62F18CF-4A35-1420-583A-67A23BB87E2E}"/>
          </ac:spMkLst>
        </pc:spChg>
        <pc:spChg chg="mod">
          <ac:chgData name="Chan Ee Hong" userId="cf657ea1-a02b-4814-a06c-e1a0458c92a1" providerId="ADAL" clId="{66E14D8B-30DC-41D5-AA31-5820D8E715BB}" dt="2024-02-07T16:07:42.010" v="573" actId="20577"/>
          <ac:spMkLst>
            <pc:docMk/>
            <pc:sldMk cId="2022723213" sldId="335"/>
            <ac:spMk id="3" creationId="{E2587AE6-5D8D-6087-07CF-BDB600EC82FE}"/>
          </ac:spMkLst>
        </pc:spChg>
      </pc:sldChg>
      <pc:sldChg chg="addSp modSp add mod">
        <pc:chgData name="Chan Ee Hong" userId="cf657ea1-a02b-4814-a06c-e1a0458c92a1" providerId="ADAL" clId="{66E14D8B-30DC-41D5-AA31-5820D8E715BB}" dt="2024-02-07T16:08:08.684" v="585"/>
        <pc:sldMkLst>
          <pc:docMk/>
          <pc:sldMk cId="1598024549" sldId="336"/>
        </pc:sldMkLst>
        <pc:spChg chg="add mod">
          <ac:chgData name="Chan Ee Hong" userId="cf657ea1-a02b-4814-a06c-e1a0458c92a1" providerId="ADAL" clId="{66E14D8B-30DC-41D5-AA31-5820D8E715BB}" dt="2024-02-07T16:08:06.985" v="583" actId="1076"/>
          <ac:spMkLst>
            <pc:docMk/>
            <pc:sldMk cId="1598024549" sldId="336"/>
            <ac:spMk id="4" creationId="{143F862F-64BE-E941-47F5-04790671B5D0}"/>
          </ac:spMkLst>
        </pc:spChg>
        <pc:spChg chg="add mod">
          <ac:chgData name="Chan Ee Hong" userId="cf657ea1-a02b-4814-a06c-e1a0458c92a1" providerId="ADAL" clId="{66E14D8B-30DC-41D5-AA31-5820D8E715BB}" dt="2024-02-07T16:08:08.684" v="585"/>
          <ac:spMkLst>
            <pc:docMk/>
            <pc:sldMk cId="1598024549" sldId="336"/>
            <ac:spMk id="5" creationId="{7B10A147-C379-FAAA-AA48-EAB64ED3607D}"/>
          </ac:spMkLst>
        </pc:spChg>
      </pc:sldChg>
      <pc:sldChg chg="addSp modSp add mod">
        <pc:chgData name="Chan Ee Hong" userId="cf657ea1-a02b-4814-a06c-e1a0458c92a1" providerId="ADAL" clId="{66E14D8B-30DC-41D5-AA31-5820D8E715BB}" dt="2024-02-07T16:08:27.589" v="593" actId="1076"/>
        <pc:sldMkLst>
          <pc:docMk/>
          <pc:sldMk cId="115752359" sldId="337"/>
        </pc:sldMkLst>
        <pc:spChg chg="add mod">
          <ac:chgData name="Chan Ee Hong" userId="cf657ea1-a02b-4814-a06c-e1a0458c92a1" providerId="ADAL" clId="{66E14D8B-30DC-41D5-AA31-5820D8E715BB}" dt="2024-02-07T16:08:27.589" v="593" actId="1076"/>
          <ac:spMkLst>
            <pc:docMk/>
            <pc:sldMk cId="115752359" sldId="337"/>
            <ac:spMk id="5" creationId="{49750570-1A3F-3DAD-EC6B-D885CB8D302A}"/>
          </ac:spMkLst>
        </pc:spChg>
      </pc:sldChg>
      <pc:sldChg chg="addSp modSp add mod">
        <pc:chgData name="Chan Ee Hong" userId="cf657ea1-a02b-4814-a06c-e1a0458c92a1" providerId="ADAL" clId="{66E14D8B-30DC-41D5-AA31-5820D8E715BB}" dt="2024-02-07T16:08:42.174" v="600" actId="1076"/>
        <pc:sldMkLst>
          <pc:docMk/>
          <pc:sldMk cId="528469432" sldId="338"/>
        </pc:sldMkLst>
        <pc:spChg chg="add mod">
          <ac:chgData name="Chan Ee Hong" userId="cf657ea1-a02b-4814-a06c-e1a0458c92a1" providerId="ADAL" clId="{66E14D8B-30DC-41D5-AA31-5820D8E715BB}" dt="2024-02-07T16:08:42.174" v="600" actId="1076"/>
          <ac:spMkLst>
            <pc:docMk/>
            <pc:sldMk cId="528469432" sldId="338"/>
            <ac:spMk id="6" creationId="{2845AC89-6DC4-1105-CC8B-53609E622217}"/>
          </ac:spMkLst>
        </pc:spChg>
      </pc:sldChg>
      <pc:sldChg chg="addSp modSp add mod">
        <pc:chgData name="Chan Ee Hong" userId="cf657ea1-a02b-4814-a06c-e1a0458c92a1" providerId="ADAL" clId="{66E14D8B-30DC-41D5-AA31-5820D8E715BB}" dt="2024-02-07T16:08:57.932" v="607" actId="1076"/>
        <pc:sldMkLst>
          <pc:docMk/>
          <pc:sldMk cId="1211631089" sldId="339"/>
        </pc:sldMkLst>
        <pc:spChg chg="add mod">
          <ac:chgData name="Chan Ee Hong" userId="cf657ea1-a02b-4814-a06c-e1a0458c92a1" providerId="ADAL" clId="{66E14D8B-30DC-41D5-AA31-5820D8E715BB}" dt="2024-02-07T16:08:57.932" v="607" actId="1076"/>
          <ac:spMkLst>
            <pc:docMk/>
            <pc:sldMk cId="1211631089" sldId="339"/>
            <ac:spMk id="7" creationId="{F1D8C276-E9F8-D2E9-13FB-981BF7DB8B06}"/>
          </ac:spMkLst>
        </pc:spChg>
      </pc:sldChg>
      <pc:sldChg chg="addSp modSp new mod">
        <pc:chgData name="Chan Ee Hong" userId="cf657ea1-a02b-4814-a06c-e1a0458c92a1" providerId="ADAL" clId="{66E14D8B-30DC-41D5-AA31-5820D8E715BB}" dt="2024-02-07T16:11:11.202" v="731" actId="20577"/>
        <pc:sldMkLst>
          <pc:docMk/>
          <pc:sldMk cId="3618337055" sldId="340"/>
        </pc:sldMkLst>
        <pc:spChg chg="mod">
          <ac:chgData name="Chan Ee Hong" userId="cf657ea1-a02b-4814-a06c-e1a0458c92a1" providerId="ADAL" clId="{66E14D8B-30DC-41D5-AA31-5820D8E715BB}" dt="2024-02-07T16:09:06.467" v="621" actId="20577"/>
          <ac:spMkLst>
            <pc:docMk/>
            <pc:sldMk cId="3618337055" sldId="340"/>
            <ac:spMk id="2" creationId="{56944ABA-282A-EA09-4D3D-76C811405D1D}"/>
          </ac:spMkLst>
        </pc:spChg>
        <pc:spChg chg="mod">
          <ac:chgData name="Chan Ee Hong" userId="cf657ea1-a02b-4814-a06c-e1a0458c92a1" providerId="ADAL" clId="{66E14D8B-30DC-41D5-AA31-5820D8E715BB}" dt="2024-02-07T16:11:11.202" v="731" actId="20577"/>
          <ac:spMkLst>
            <pc:docMk/>
            <pc:sldMk cId="3618337055" sldId="340"/>
            <ac:spMk id="3" creationId="{0E375795-823E-0413-F7D3-47B91AE2C24A}"/>
          </ac:spMkLst>
        </pc:spChg>
        <pc:picChg chg="add mod modCrop">
          <ac:chgData name="Chan Ee Hong" userId="cf657ea1-a02b-4814-a06c-e1a0458c92a1" providerId="ADAL" clId="{66E14D8B-30DC-41D5-AA31-5820D8E715BB}" dt="2024-02-07T16:10:40.711" v="675" actId="1076"/>
          <ac:picMkLst>
            <pc:docMk/>
            <pc:sldMk cId="3618337055" sldId="340"/>
            <ac:picMk id="5" creationId="{35CB885B-CA06-27C7-E3EA-A12F6FDE38C5}"/>
          </ac:picMkLst>
        </pc:picChg>
        <pc:picChg chg="add mod modCrop">
          <ac:chgData name="Chan Ee Hong" userId="cf657ea1-a02b-4814-a06c-e1a0458c92a1" providerId="ADAL" clId="{66E14D8B-30DC-41D5-AA31-5820D8E715BB}" dt="2024-02-07T16:10:59.560" v="709" actId="1076"/>
          <ac:picMkLst>
            <pc:docMk/>
            <pc:sldMk cId="3618337055" sldId="340"/>
            <ac:picMk id="7" creationId="{43C4F173-533C-5AD7-3327-BBFFD5BD08BA}"/>
          </ac:picMkLst>
        </pc:picChg>
      </pc:sldChg>
      <pc:sldChg chg="modSp add mod">
        <pc:chgData name="Chan Ee Hong" userId="cf657ea1-a02b-4814-a06c-e1a0458c92a1" providerId="ADAL" clId="{66E14D8B-30DC-41D5-AA31-5820D8E715BB}" dt="2024-02-07T16:11:38.133" v="758" actId="13926"/>
        <pc:sldMkLst>
          <pc:docMk/>
          <pc:sldMk cId="2014793169" sldId="341"/>
        </pc:sldMkLst>
        <pc:spChg chg="mod">
          <ac:chgData name="Chan Ee Hong" userId="cf657ea1-a02b-4814-a06c-e1a0458c92a1" providerId="ADAL" clId="{66E14D8B-30DC-41D5-AA31-5820D8E715BB}" dt="2024-02-07T16:11:38.133" v="758" actId="13926"/>
          <ac:spMkLst>
            <pc:docMk/>
            <pc:sldMk cId="2014793169" sldId="341"/>
            <ac:spMk id="3" creationId="{5C6DB731-4FA6-F9B4-13D6-AD8B5E8DFFCD}"/>
          </ac:spMkLst>
        </pc:spChg>
      </pc:sldChg>
      <pc:sldChg chg="modSp new mod">
        <pc:chgData name="Chan Ee Hong" userId="cf657ea1-a02b-4814-a06c-e1a0458c92a1" providerId="ADAL" clId="{66E14D8B-30DC-41D5-AA31-5820D8E715BB}" dt="2024-02-07T16:17:44.162" v="809" actId="20577"/>
        <pc:sldMkLst>
          <pc:docMk/>
          <pc:sldMk cId="1920689908" sldId="342"/>
        </pc:sldMkLst>
        <pc:spChg chg="mod">
          <ac:chgData name="Chan Ee Hong" userId="cf657ea1-a02b-4814-a06c-e1a0458c92a1" providerId="ADAL" clId="{66E14D8B-30DC-41D5-AA31-5820D8E715BB}" dt="2024-02-07T16:11:45.545" v="772" actId="20577"/>
          <ac:spMkLst>
            <pc:docMk/>
            <pc:sldMk cId="1920689908" sldId="342"/>
            <ac:spMk id="2" creationId="{6B53463B-DF60-7FC0-4CC5-9C8E67D77A89}"/>
          </ac:spMkLst>
        </pc:spChg>
        <pc:spChg chg="mod">
          <ac:chgData name="Chan Ee Hong" userId="cf657ea1-a02b-4814-a06c-e1a0458c92a1" providerId="ADAL" clId="{66E14D8B-30DC-41D5-AA31-5820D8E715BB}" dt="2024-02-07T16:17:44.162" v="809" actId="20577"/>
          <ac:spMkLst>
            <pc:docMk/>
            <pc:sldMk cId="1920689908" sldId="342"/>
            <ac:spMk id="3" creationId="{8AF1DBE6-E687-E84A-211D-83212B0DC3EB}"/>
          </ac:spMkLst>
        </pc:spChg>
      </pc:sldChg>
      <pc:sldChg chg="addSp modSp add mod">
        <pc:chgData name="Chan Ee Hong" userId="cf657ea1-a02b-4814-a06c-e1a0458c92a1" providerId="ADAL" clId="{66E14D8B-30DC-41D5-AA31-5820D8E715BB}" dt="2024-02-07T16:22:39.488" v="1007" actId="20577"/>
        <pc:sldMkLst>
          <pc:docMk/>
          <pc:sldMk cId="2336510703" sldId="343"/>
        </pc:sldMkLst>
        <pc:spChg chg="mod">
          <ac:chgData name="Chan Ee Hong" userId="cf657ea1-a02b-4814-a06c-e1a0458c92a1" providerId="ADAL" clId="{66E14D8B-30DC-41D5-AA31-5820D8E715BB}" dt="2024-02-07T16:22:39.488" v="1007" actId="20577"/>
          <ac:spMkLst>
            <pc:docMk/>
            <pc:sldMk cId="2336510703" sldId="343"/>
            <ac:spMk id="3" creationId="{26C1E38F-9E05-6ADD-3EF9-0FEA9B6EE98A}"/>
          </ac:spMkLst>
        </pc:spChg>
        <pc:spChg chg="add mod">
          <ac:chgData name="Chan Ee Hong" userId="cf657ea1-a02b-4814-a06c-e1a0458c92a1" providerId="ADAL" clId="{66E14D8B-30DC-41D5-AA31-5820D8E715BB}" dt="2024-02-07T16:22:16.075" v="965" actId="1582"/>
          <ac:spMkLst>
            <pc:docMk/>
            <pc:sldMk cId="2336510703" sldId="343"/>
            <ac:spMk id="6" creationId="{6B758D57-8EB8-DF32-1F33-07C78F4AD992}"/>
          </ac:spMkLst>
        </pc:spChg>
        <pc:cxnChg chg="add mod">
          <ac:chgData name="Chan Ee Hong" userId="cf657ea1-a02b-4814-a06c-e1a0458c92a1" providerId="ADAL" clId="{66E14D8B-30DC-41D5-AA31-5820D8E715BB}" dt="2024-02-07T16:22:12.900" v="964" actId="1582"/>
          <ac:cxnSpMkLst>
            <pc:docMk/>
            <pc:sldMk cId="2336510703" sldId="343"/>
            <ac:cxnSpMk id="5" creationId="{C1FBF95F-4E23-8FFD-872B-88210F718BAD}"/>
          </ac:cxnSpMkLst>
        </pc:cxnChg>
      </pc:sldChg>
      <pc:sldChg chg="addSp delSp modSp add mod">
        <pc:chgData name="Chan Ee Hong" userId="cf657ea1-a02b-4814-a06c-e1a0458c92a1" providerId="ADAL" clId="{66E14D8B-30DC-41D5-AA31-5820D8E715BB}" dt="2024-02-07T16:25:22.388" v="1102"/>
        <pc:sldMkLst>
          <pc:docMk/>
          <pc:sldMk cId="22778346" sldId="344"/>
        </pc:sldMkLst>
        <pc:spChg chg="mod">
          <ac:chgData name="Chan Ee Hong" userId="cf657ea1-a02b-4814-a06c-e1a0458c92a1" providerId="ADAL" clId="{66E14D8B-30DC-41D5-AA31-5820D8E715BB}" dt="2024-02-07T16:22:45.104" v="1010" actId="20577"/>
          <ac:spMkLst>
            <pc:docMk/>
            <pc:sldMk cId="22778346" sldId="344"/>
            <ac:spMk id="2" creationId="{020D6D6D-C8EA-42F5-8C16-21F753A78964}"/>
          </ac:spMkLst>
        </pc:spChg>
        <pc:spChg chg="mod">
          <ac:chgData name="Chan Ee Hong" userId="cf657ea1-a02b-4814-a06c-e1a0458c92a1" providerId="ADAL" clId="{66E14D8B-30DC-41D5-AA31-5820D8E715BB}" dt="2024-02-07T16:25:17.179" v="1101" actId="20577"/>
          <ac:spMkLst>
            <pc:docMk/>
            <pc:sldMk cId="22778346" sldId="344"/>
            <ac:spMk id="3" creationId="{E09B0FDC-412C-FBAB-5013-CAF9080B7335}"/>
          </ac:spMkLst>
        </pc:spChg>
        <pc:spChg chg="add mod">
          <ac:chgData name="Chan Ee Hong" userId="cf657ea1-a02b-4814-a06c-e1a0458c92a1" providerId="ADAL" clId="{66E14D8B-30DC-41D5-AA31-5820D8E715BB}" dt="2024-02-07T16:25:22.388" v="1102"/>
          <ac:spMkLst>
            <pc:docMk/>
            <pc:sldMk cId="22778346" sldId="344"/>
            <ac:spMk id="4" creationId="{C20E73AA-CFAF-C658-929E-EF6F0C6FD00B}"/>
          </ac:spMkLst>
        </pc:spChg>
        <pc:spChg chg="del">
          <ac:chgData name="Chan Ee Hong" userId="cf657ea1-a02b-4814-a06c-e1a0458c92a1" providerId="ADAL" clId="{66E14D8B-30DC-41D5-AA31-5820D8E715BB}" dt="2024-02-07T16:24:50.537" v="1090" actId="478"/>
          <ac:spMkLst>
            <pc:docMk/>
            <pc:sldMk cId="22778346" sldId="344"/>
            <ac:spMk id="6" creationId="{1CD0B2B0-9A84-4D8C-2AED-8A2B7BE56B5D}"/>
          </ac:spMkLst>
        </pc:spChg>
        <pc:cxnChg chg="del mod">
          <ac:chgData name="Chan Ee Hong" userId="cf657ea1-a02b-4814-a06c-e1a0458c92a1" providerId="ADAL" clId="{66E14D8B-30DC-41D5-AA31-5820D8E715BB}" dt="2024-02-07T16:24:49.759" v="1089" actId="478"/>
          <ac:cxnSpMkLst>
            <pc:docMk/>
            <pc:sldMk cId="22778346" sldId="344"/>
            <ac:cxnSpMk id="5" creationId="{F035A09E-BC37-8714-A4E0-C15F8ABCA087}"/>
          </ac:cxnSpMkLst>
        </pc:cxnChg>
      </pc:sldChg>
      <pc:sldChg chg="add">
        <pc:chgData name="Chan Ee Hong" userId="cf657ea1-a02b-4814-a06c-e1a0458c92a1" providerId="ADAL" clId="{66E14D8B-30DC-41D5-AA31-5820D8E715BB}" dt="2024-02-07T16:25:13.167" v="1098" actId="2890"/>
        <pc:sldMkLst>
          <pc:docMk/>
          <pc:sldMk cId="474413211" sldId="345"/>
        </pc:sldMkLst>
      </pc:sldChg>
    </pc:docChg>
  </pc:docChgLst>
  <pc:docChgLst>
    <pc:chgData name="Chan Ee Hong" userId="cf657ea1-a02b-4814-a06c-e1a0458c92a1" providerId="ADAL" clId="{5F398561-1C56-44A4-BC8E-F9C8C7609F17}"/>
    <pc:docChg chg="undo redo custSel addSld delSld modSld sldOrd">
      <pc:chgData name="Chan Ee Hong" userId="cf657ea1-a02b-4814-a06c-e1a0458c92a1" providerId="ADAL" clId="{5F398561-1C56-44A4-BC8E-F9C8C7609F17}" dt="2024-03-14T03:11:34.505" v="549" actId="20577"/>
      <pc:docMkLst>
        <pc:docMk/>
      </pc:docMkLst>
      <pc:sldChg chg="modSp mod">
        <pc:chgData name="Chan Ee Hong" userId="cf657ea1-a02b-4814-a06c-e1a0458c92a1" providerId="ADAL" clId="{5F398561-1C56-44A4-BC8E-F9C8C7609F17}" dt="2024-03-14T03:11:34.505" v="549" actId="20577"/>
        <pc:sldMkLst>
          <pc:docMk/>
          <pc:sldMk cId="146283828" sldId="262"/>
        </pc:sldMkLst>
        <pc:spChg chg="mod">
          <ac:chgData name="Chan Ee Hong" userId="cf657ea1-a02b-4814-a06c-e1a0458c92a1" providerId="ADAL" clId="{5F398561-1C56-44A4-BC8E-F9C8C7609F17}" dt="2024-03-14T03:11:34.505" v="549" actId="20577"/>
          <ac:spMkLst>
            <pc:docMk/>
            <pc:sldMk cId="146283828" sldId="262"/>
            <ac:spMk id="4" creationId="{CF4F3B78-C48B-A87D-EC60-4F7D0AECC530}"/>
          </ac:spMkLst>
        </pc:spChg>
      </pc:sldChg>
      <pc:sldChg chg="del">
        <pc:chgData name="Chan Ee Hong" userId="cf657ea1-a02b-4814-a06c-e1a0458c92a1" providerId="ADAL" clId="{5F398561-1C56-44A4-BC8E-F9C8C7609F17}" dt="2024-03-13T16:32:06.755" v="0" actId="47"/>
        <pc:sldMkLst>
          <pc:docMk/>
          <pc:sldMk cId="4195565748" sldId="348"/>
        </pc:sldMkLst>
      </pc:sldChg>
      <pc:sldChg chg="del">
        <pc:chgData name="Chan Ee Hong" userId="cf657ea1-a02b-4814-a06c-e1a0458c92a1" providerId="ADAL" clId="{5F398561-1C56-44A4-BC8E-F9C8C7609F17}" dt="2024-03-13T16:32:06.755" v="0" actId="47"/>
        <pc:sldMkLst>
          <pc:docMk/>
          <pc:sldMk cId="4088250211" sldId="349"/>
        </pc:sldMkLst>
      </pc:sldChg>
      <pc:sldChg chg="addSp modSp mod">
        <pc:chgData name="Chan Ee Hong" userId="cf657ea1-a02b-4814-a06c-e1a0458c92a1" providerId="ADAL" clId="{5F398561-1C56-44A4-BC8E-F9C8C7609F17}" dt="2024-03-13T16:36:21.467" v="188" actId="1076"/>
        <pc:sldMkLst>
          <pc:docMk/>
          <pc:sldMk cId="2247778914" sldId="382"/>
        </pc:sldMkLst>
        <pc:spChg chg="mod">
          <ac:chgData name="Chan Ee Hong" userId="cf657ea1-a02b-4814-a06c-e1a0458c92a1" providerId="ADAL" clId="{5F398561-1C56-44A4-BC8E-F9C8C7609F17}" dt="2024-03-13T16:36:21.467" v="188" actId="1076"/>
          <ac:spMkLst>
            <pc:docMk/>
            <pc:sldMk cId="2247778914" sldId="382"/>
            <ac:spMk id="2" creationId="{0801670D-FE84-EDBA-CD5B-8759136DA4BC}"/>
          </ac:spMkLst>
        </pc:spChg>
        <pc:spChg chg="add mod">
          <ac:chgData name="Chan Ee Hong" userId="cf657ea1-a02b-4814-a06c-e1a0458c92a1" providerId="ADAL" clId="{5F398561-1C56-44A4-BC8E-F9C8C7609F17}" dt="2024-03-13T16:36:21.467" v="188" actId="1076"/>
          <ac:spMkLst>
            <pc:docMk/>
            <pc:sldMk cId="2247778914" sldId="382"/>
            <ac:spMk id="3" creationId="{C25769C1-7133-8C04-8C97-6AB8C82C61B8}"/>
          </ac:spMkLst>
        </pc:spChg>
        <pc:spChg chg="mod">
          <ac:chgData name="Chan Ee Hong" userId="cf657ea1-a02b-4814-a06c-e1a0458c92a1" providerId="ADAL" clId="{5F398561-1C56-44A4-BC8E-F9C8C7609F17}" dt="2024-03-13T16:35:15.023" v="176" actId="20577"/>
          <ac:spMkLst>
            <pc:docMk/>
            <pc:sldMk cId="2247778914" sldId="382"/>
            <ac:spMk id="5" creationId="{FC2A85AD-25AF-AD18-5925-E98C0D52E73F}"/>
          </ac:spMkLst>
        </pc:spChg>
      </pc:sldChg>
      <pc:sldChg chg="del">
        <pc:chgData name="Chan Ee Hong" userId="cf657ea1-a02b-4814-a06c-e1a0458c92a1" providerId="ADAL" clId="{5F398561-1C56-44A4-BC8E-F9C8C7609F17}" dt="2024-03-13T16:32:06.755" v="0" actId="47"/>
        <pc:sldMkLst>
          <pc:docMk/>
          <pc:sldMk cId="2036668986" sldId="395"/>
        </pc:sldMkLst>
      </pc:sldChg>
      <pc:sldChg chg="del">
        <pc:chgData name="Chan Ee Hong" userId="cf657ea1-a02b-4814-a06c-e1a0458c92a1" providerId="ADAL" clId="{5F398561-1C56-44A4-BC8E-F9C8C7609F17}" dt="2024-03-13T16:32:06.755" v="0" actId="47"/>
        <pc:sldMkLst>
          <pc:docMk/>
          <pc:sldMk cId="1366290516" sldId="398"/>
        </pc:sldMkLst>
      </pc:sldChg>
      <pc:sldChg chg="del">
        <pc:chgData name="Chan Ee Hong" userId="cf657ea1-a02b-4814-a06c-e1a0458c92a1" providerId="ADAL" clId="{5F398561-1C56-44A4-BC8E-F9C8C7609F17}" dt="2024-03-13T16:32:06.755" v="0" actId="47"/>
        <pc:sldMkLst>
          <pc:docMk/>
          <pc:sldMk cId="2400631713" sldId="409"/>
        </pc:sldMkLst>
      </pc:sldChg>
      <pc:sldChg chg="del">
        <pc:chgData name="Chan Ee Hong" userId="cf657ea1-a02b-4814-a06c-e1a0458c92a1" providerId="ADAL" clId="{5F398561-1C56-44A4-BC8E-F9C8C7609F17}" dt="2024-03-13T16:32:06.755" v="0" actId="47"/>
        <pc:sldMkLst>
          <pc:docMk/>
          <pc:sldMk cId="2011554118" sldId="410"/>
        </pc:sldMkLst>
      </pc:sldChg>
      <pc:sldChg chg="del">
        <pc:chgData name="Chan Ee Hong" userId="cf657ea1-a02b-4814-a06c-e1a0458c92a1" providerId="ADAL" clId="{5F398561-1C56-44A4-BC8E-F9C8C7609F17}" dt="2024-03-13T16:32:06.755" v="0" actId="47"/>
        <pc:sldMkLst>
          <pc:docMk/>
          <pc:sldMk cId="532843611" sldId="412"/>
        </pc:sldMkLst>
      </pc:sldChg>
      <pc:sldChg chg="del">
        <pc:chgData name="Chan Ee Hong" userId="cf657ea1-a02b-4814-a06c-e1a0458c92a1" providerId="ADAL" clId="{5F398561-1C56-44A4-BC8E-F9C8C7609F17}" dt="2024-03-13T16:32:06.755" v="0" actId="47"/>
        <pc:sldMkLst>
          <pc:docMk/>
          <pc:sldMk cId="110161643" sldId="413"/>
        </pc:sldMkLst>
      </pc:sldChg>
      <pc:sldChg chg="del">
        <pc:chgData name="Chan Ee Hong" userId="cf657ea1-a02b-4814-a06c-e1a0458c92a1" providerId="ADAL" clId="{5F398561-1C56-44A4-BC8E-F9C8C7609F17}" dt="2024-03-13T16:32:06.755" v="0" actId="47"/>
        <pc:sldMkLst>
          <pc:docMk/>
          <pc:sldMk cId="2546974129" sldId="414"/>
        </pc:sldMkLst>
      </pc:sldChg>
      <pc:sldChg chg="del">
        <pc:chgData name="Chan Ee Hong" userId="cf657ea1-a02b-4814-a06c-e1a0458c92a1" providerId="ADAL" clId="{5F398561-1C56-44A4-BC8E-F9C8C7609F17}" dt="2024-03-13T16:32:06.755" v="0" actId="47"/>
        <pc:sldMkLst>
          <pc:docMk/>
          <pc:sldMk cId="1998269278" sldId="415"/>
        </pc:sldMkLst>
      </pc:sldChg>
      <pc:sldChg chg="del">
        <pc:chgData name="Chan Ee Hong" userId="cf657ea1-a02b-4814-a06c-e1a0458c92a1" providerId="ADAL" clId="{5F398561-1C56-44A4-BC8E-F9C8C7609F17}" dt="2024-03-13T16:32:06.755" v="0" actId="47"/>
        <pc:sldMkLst>
          <pc:docMk/>
          <pc:sldMk cId="3437235414" sldId="416"/>
        </pc:sldMkLst>
      </pc:sldChg>
      <pc:sldChg chg="del">
        <pc:chgData name="Chan Ee Hong" userId="cf657ea1-a02b-4814-a06c-e1a0458c92a1" providerId="ADAL" clId="{5F398561-1C56-44A4-BC8E-F9C8C7609F17}" dt="2024-03-13T16:32:06.755" v="0" actId="47"/>
        <pc:sldMkLst>
          <pc:docMk/>
          <pc:sldMk cId="685790102" sldId="417"/>
        </pc:sldMkLst>
      </pc:sldChg>
      <pc:sldChg chg="del">
        <pc:chgData name="Chan Ee Hong" userId="cf657ea1-a02b-4814-a06c-e1a0458c92a1" providerId="ADAL" clId="{5F398561-1C56-44A4-BC8E-F9C8C7609F17}" dt="2024-03-13T16:32:06.755" v="0" actId="47"/>
        <pc:sldMkLst>
          <pc:docMk/>
          <pc:sldMk cId="1319779568" sldId="418"/>
        </pc:sldMkLst>
      </pc:sldChg>
      <pc:sldChg chg="del">
        <pc:chgData name="Chan Ee Hong" userId="cf657ea1-a02b-4814-a06c-e1a0458c92a1" providerId="ADAL" clId="{5F398561-1C56-44A4-BC8E-F9C8C7609F17}" dt="2024-03-13T16:32:06.755" v="0" actId="47"/>
        <pc:sldMkLst>
          <pc:docMk/>
          <pc:sldMk cId="363232054" sldId="419"/>
        </pc:sldMkLst>
      </pc:sldChg>
      <pc:sldChg chg="del">
        <pc:chgData name="Chan Ee Hong" userId="cf657ea1-a02b-4814-a06c-e1a0458c92a1" providerId="ADAL" clId="{5F398561-1C56-44A4-BC8E-F9C8C7609F17}" dt="2024-03-13T16:32:06.755" v="0" actId="47"/>
        <pc:sldMkLst>
          <pc:docMk/>
          <pc:sldMk cId="4195658117" sldId="420"/>
        </pc:sldMkLst>
      </pc:sldChg>
      <pc:sldChg chg="del">
        <pc:chgData name="Chan Ee Hong" userId="cf657ea1-a02b-4814-a06c-e1a0458c92a1" providerId="ADAL" clId="{5F398561-1C56-44A4-BC8E-F9C8C7609F17}" dt="2024-03-13T16:32:06.755" v="0" actId="47"/>
        <pc:sldMkLst>
          <pc:docMk/>
          <pc:sldMk cId="567644134" sldId="421"/>
        </pc:sldMkLst>
      </pc:sldChg>
      <pc:sldChg chg="del">
        <pc:chgData name="Chan Ee Hong" userId="cf657ea1-a02b-4814-a06c-e1a0458c92a1" providerId="ADAL" clId="{5F398561-1C56-44A4-BC8E-F9C8C7609F17}" dt="2024-03-13T16:32:06.755" v="0" actId="47"/>
        <pc:sldMkLst>
          <pc:docMk/>
          <pc:sldMk cId="5980702" sldId="422"/>
        </pc:sldMkLst>
      </pc:sldChg>
      <pc:sldChg chg="del">
        <pc:chgData name="Chan Ee Hong" userId="cf657ea1-a02b-4814-a06c-e1a0458c92a1" providerId="ADAL" clId="{5F398561-1C56-44A4-BC8E-F9C8C7609F17}" dt="2024-03-13T16:32:06.755" v="0" actId="47"/>
        <pc:sldMkLst>
          <pc:docMk/>
          <pc:sldMk cId="2736072066" sldId="424"/>
        </pc:sldMkLst>
      </pc:sldChg>
      <pc:sldChg chg="del">
        <pc:chgData name="Chan Ee Hong" userId="cf657ea1-a02b-4814-a06c-e1a0458c92a1" providerId="ADAL" clId="{5F398561-1C56-44A4-BC8E-F9C8C7609F17}" dt="2024-03-13T16:32:06.755" v="0" actId="47"/>
        <pc:sldMkLst>
          <pc:docMk/>
          <pc:sldMk cId="4133061708" sldId="425"/>
        </pc:sldMkLst>
      </pc:sldChg>
      <pc:sldChg chg="del">
        <pc:chgData name="Chan Ee Hong" userId="cf657ea1-a02b-4814-a06c-e1a0458c92a1" providerId="ADAL" clId="{5F398561-1C56-44A4-BC8E-F9C8C7609F17}" dt="2024-03-13T16:32:06.755" v="0" actId="47"/>
        <pc:sldMkLst>
          <pc:docMk/>
          <pc:sldMk cId="2815836505" sldId="426"/>
        </pc:sldMkLst>
      </pc:sldChg>
      <pc:sldChg chg="del">
        <pc:chgData name="Chan Ee Hong" userId="cf657ea1-a02b-4814-a06c-e1a0458c92a1" providerId="ADAL" clId="{5F398561-1C56-44A4-BC8E-F9C8C7609F17}" dt="2024-03-13T16:32:06.755" v="0" actId="47"/>
        <pc:sldMkLst>
          <pc:docMk/>
          <pc:sldMk cId="3839688365" sldId="427"/>
        </pc:sldMkLst>
      </pc:sldChg>
      <pc:sldChg chg="del">
        <pc:chgData name="Chan Ee Hong" userId="cf657ea1-a02b-4814-a06c-e1a0458c92a1" providerId="ADAL" clId="{5F398561-1C56-44A4-BC8E-F9C8C7609F17}" dt="2024-03-13T16:32:06.755" v="0" actId="47"/>
        <pc:sldMkLst>
          <pc:docMk/>
          <pc:sldMk cId="2024503448" sldId="428"/>
        </pc:sldMkLst>
      </pc:sldChg>
      <pc:sldChg chg="del">
        <pc:chgData name="Chan Ee Hong" userId="cf657ea1-a02b-4814-a06c-e1a0458c92a1" providerId="ADAL" clId="{5F398561-1C56-44A4-BC8E-F9C8C7609F17}" dt="2024-03-13T16:32:06.755" v="0" actId="47"/>
        <pc:sldMkLst>
          <pc:docMk/>
          <pc:sldMk cId="1435013121" sldId="429"/>
        </pc:sldMkLst>
      </pc:sldChg>
      <pc:sldChg chg="del">
        <pc:chgData name="Chan Ee Hong" userId="cf657ea1-a02b-4814-a06c-e1a0458c92a1" providerId="ADAL" clId="{5F398561-1C56-44A4-BC8E-F9C8C7609F17}" dt="2024-03-13T16:32:06.755" v="0" actId="47"/>
        <pc:sldMkLst>
          <pc:docMk/>
          <pc:sldMk cId="3912153611" sldId="430"/>
        </pc:sldMkLst>
      </pc:sldChg>
      <pc:sldChg chg="del">
        <pc:chgData name="Chan Ee Hong" userId="cf657ea1-a02b-4814-a06c-e1a0458c92a1" providerId="ADAL" clId="{5F398561-1C56-44A4-BC8E-F9C8C7609F17}" dt="2024-03-13T16:32:06.755" v="0" actId="47"/>
        <pc:sldMkLst>
          <pc:docMk/>
          <pc:sldMk cId="2397902701" sldId="431"/>
        </pc:sldMkLst>
      </pc:sldChg>
      <pc:sldChg chg="addSp delSp modSp mod">
        <pc:chgData name="Chan Ee Hong" userId="cf657ea1-a02b-4814-a06c-e1a0458c92a1" providerId="ADAL" clId="{5F398561-1C56-44A4-BC8E-F9C8C7609F17}" dt="2024-03-14T02:55:41.812" v="387" actId="20577"/>
        <pc:sldMkLst>
          <pc:docMk/>
          <pc:sldMk cId="2032781060" sldId="432"/>
        </pc:sldMkLst>
        <pc:spChg chg="mod">
          <ac:chgData name="Chan Ee Hong" userId="cf657ea1-a02b-4814-a06c-e1a0458c92a1" providerId="ADAL" clId="{5F398561-1C56-44A4-BC8E-F9C8C7609F17}" dt="2024-03-14T02:55:41.812" v="387" actId="20577"/>
          <ac:spMkLst>
            <pc:docMk/>
            <pc:sldMk cId="2032781060" sldId="432"/>
            <ac:spMk id="4" creationId="{1CE211F7-3F5C-8008-E598-7AFB3EBDE644}"/>
          </ac:spMkLst>
        </pc:spChg>
        <pc:spChg chg="add mod">
          <ac:chgData name="Chan Ee Hong" userId="cf657ea1-a02b-4814-a06c-e1a0458c92a1" providerId="ADAL" clId="{5F398561-1C56-44A4-BC8E-F9C8C7609F17}" dt="2024-03-14T02:55:23.151" v="373" actId="1076"/>
          <ac:spMkLst>
            <pc:docMk/>
            <pc:sldMk cId="2032781060" sldId="432"/>
            <ac:spMk id="8" creationId="{4D7F28A4-7ED6-8E1A-3CE4-EB4794F565F1}"/>
          </ac:spMkLst>
        </pc:spChg>
        <pc:spChg chg="add mod">
          <ac:chgData name="Chan Ee Hong" userId="cf657ea1-a02b-4814-a06c-e1a0458c92a1" providerId="ADAL" clId="{5F398561-1C56-44A4-BC8E-F9C8C7609F17}" dt="2024-03-14T02:55:36.634" v="383" actId="1076"/>
          <ac:spMkLst>
            <pc:docMk/>
            <pc:sldMk cId="2032781060" sldId="432"/>
            <ac:spMk id="9" creationId="{8A036655-8459-3787-4F10-8678B8E2BB03}"/>
          </ac:spMkLst>
        </pc:spChg>
        <pc:picChg chg="add mod modCrop">
          <ac:chgData name="Chan Ee Hong" userId="cf657ea1-a02b-4814-a06c-e1a0458c92a1" providerId="ADAL" clId="{5F398561-1C56-44A4-BC8E-F9C8C7609F17}" dt="2024-03-14T02:55:08.057" v="358" actId="1076"/>
          <ac:picMkLst>
            <pc:docMk/>
            <pc:sldMk cId="2032781060" sldId="432"/>
            <ac:picMk id="3" creationId="{FBD497A0-92D3-177C-5BBD-9132A42B2F85}"/>
          </ac:picMkLst>
        </pc:picChg>
        <pc:picChg chg="add mod modCrop">
          <ac:chgData name="Chan Ee Hong" userId="cf657ea1-a02b-4814-a06c-e1a0458c92a1" providerId="ADAL" clId="{5F398561-1C56-44A4-BC8E-F9C8C7609F17}" dt="2024-03-14T02:55:08.057" v="358" actId="1076"/>
          <ac:picMkLst>
            <pc:docMk/>
            <pc:sldMk cId="2032781060" sldId="432"/>
            <ac:picMk id="6" creationId="{F4C64D88-5534-368B-CBB9-9707CEB03B87}"/>
          </ac:picMkLst>
        </pc:picChg>
        <pc:picChg chg="del">
          <ac:chgData name="Chan Ee Hong" userId="cf657ea1-a02b-4814-a06c-e1a0458c92a1" providerId="ADAL" clId="{5F398561-1C56-44A4-BC8E-F9C8C7609F17}" dt="2024-03-14T02:54:11.644" v="344" actId="478"/>
          <ac:picMkLst>
            <pc:docMk/>
            <pc:sldMk cId="2032781060" sldId="432"/>
            <ac:picMk id="7" creationId="{A20395CB-E793-C50F-3560-E9A6F7F5DDAE}"/>
          </ac:picMkLst>
        </pc:picChg>
      </pc:sldChg>
      <pc:sldChg chg="addSp delSp modSp mod">
        <pc:chgData name="Chan Ee Hong" userId="cf657ea1-a02b-4814-a06c-e1a0458c92a1" providerId="ADAL" clId="{5F398561-1C56-44A4-BC8E-F9C8C7609F17}" dt="2024-03-14T03:04:09.524" v="515" actId="1076"/>
        <pc:sldMkLst>
          <pc:docMk/>
          <pc:sldMk cId="1117414037" sldId="433"/>
        </pc:sldMkLst>
        <pc:spChg chg="mod">
          <ac:chgData name="Chan Ee Hong" userId="cf657ea1-a02b-4814-a06c-e1a0458c92a1" providerId="ADAL" clId="{5F398561-1C56-44A4-BC8E-F9C8C7609F17}" dt="2024-03-14T03:03:35.144" v="508" actId="20577"/>
          <ac:spMkLst>
            <pc:docMk/>
            <pc:sldMk cId="1117414037" sldId="433"/>
            <ac:spMk id="2" creationId="{46283426-2FCE-4E6B-65E8-EC8196BF9B70}"/>
          </ac:spMkLst>
        </pc:spChg>
        <pc:picChg chg="add mod modCrop">
          <ac:chgData name="Chan Ee Hong" userId="cf657ea1-a02b-4814-a06c-e1a0458c92a1" providerId="ADAL" clId="{5F398561-1C56-44A4-BC8E-F9C8C7609F17}" dt="2024-03-14T03:04:09.524" v="515" actId="1076"/>
          <ac:picMkLst>
            <pc:docMk/>
            <pc:sldMk cId="1117414037" sldId="433"/>
            <ac:picMk id="4" creationId="{72DB87CD-2D38-7B45-787D-418B0DBA657B}"/>
          </ac:picMkLst>
        </pc:picChg>
        <pc:picChg chg="del">
          <ac:chgData name="Chan Ee Hong" userId="cf657ea1-a02b-4814-a06c-e1a0458c92a1" providerId="ADAL" clId="{5F398561-1C56-44A4-BC8E-F9C8C7609F17}" dt="2024-03-14T03:03:38.775" v="509" actId="478"/>
          <ac:picMkLst>
            <pc:docMk/>
            <pc:sldMk cId="1117414037" sldId="433"/>
            <ac:picMk id="5" creationId="{452D746F-4562-0C18-CE54-B41FF2489A5B}"/>
          </ac:picMkLst>
        </pc:picChg>
      </pc:sldChg>
      <pc:sldChg chg="del">
        <pc:chgData name="Chan Ee Hong" userId="cf657ea1-a02b-4814-a06c-e1a0458c92a1" providerId="ADAL" clId="{5F398561-1C56-44A4-BC8E-F9C8C7609F17}" dt="2024-03-14T03:09:28.905" v="547" actId="47"/>
        <pc:sldMkLst>
          <pc:docMk/>
          <pc:sldMk cId="865675123" sldId="434"/>
        </pc:sldMkLst>
      </pc:sldChg>
      <pc:sldChg chg="del">
        <pc:chgData name="Chan Ee Hong" userId="cf657ea1-a02b-4814-a06c-e1a0458c92a1" providerId="ADAL" clId="{5F398561-1C56-44A4-BC8E-F9C8C7609F17}" dt="2024-03-14T03:09:28.905" v="547" actId="47"/>
        <pc:sldMkLst>
          <pc:docMk/>
          <pc:sldMk cId="1186765087" sldId="435"/>
        </pc:sldMkLst>
      </pc:sldChg>
      <pc:sldChg chg="del">
        <pc:chgData name="Chan Ee Hong" userId="cf657ea1-a02b-4814-a06c-e1a0458c92a1" providerId="ADAL" clId="{5F398561-1C56-44A4-BC8E-F9C8C7609F17}" dt="2024-03-13T16:32:06.755" v="0" actId="47"/>
        <pc:sldMkLst>
          <pc:docMk/>
          <pc:sldMk cId="1668122068" sldId="436"/>
        </pc:sldMkLst>
      </pc:sldChg>
      <pc:sldChg chg="del">
        <pc:chgData name="Chan Ee Hong" userId="cf657ea1-a02b-4814-a06c-e1a0458c92a1" providerId="ADAL" clId="{5F398561-1C56-44A4-BC8E-F9C8C7609F17}" dt="2024-03-13T16:32:06.755" v="0" actId="47"/>
        <pc:sldMkLst>
          <pc:docMk/>
          <pc:sldMk cId="830317333" sldId="437"/>
        </pc:sldMkLst>
      </pc:sldChg>
      <pc:sldChg chg="delSp modSp add mod">
        <pc:chgData name="Chan Ee Hong" userId="cf657ea1-a02b-4814-a06c-e1a0458c92a1" providerId="ADAL" clId="{5F398561-1C56-44A4-BC8E-F9C8C7609F17}" dt="2024-03-13T16:36:02.919" v="186" actId="478"/>
        <pc:sldMkLst>
          <pc:docMk/>
          <pc:sldMk cId="75890521" sldId="440"/>
        </pc:sldMkLst>
        <pc:spChg chg="del">
          <ac:chgData name="Chan Ee Hong" userId="cf657ea1-a02b-4814-a06c-e1a0458c92a1" providerId="ADAL" clId="{5F398561-1C56-44A4-BC8E-F9C8C7609F17}" dt="2024-03-13T16:36:02.919" v="186" actId="478"/>
          <ac:spMkLst>
            <pc:docMk/>
            <pc:sldMk cId="75890521" sldId="440"/>
            <ac:spMk id="2" creationId="{0801670D-FE84-EDBA-CD5B-8759136DA4BC}"/>
          </ac:spMkLst>
        </pc:spChg>
        <pc:spChg chg="del">
          <ac:chgData name="Chan Ee Hong" userId="cf657ea1-a02b-4814-a06c-e1a0458c92a1" providerId="ADAL" clId="{5F398561-1C56-44A4-BC8E-F9C8C7609F17}" dt="2024-03-13T16:36:00.378" v="185" actId="478"/>
          <ac:spMkLst>
            <pc:docMk/>
            <pc:sldMk cId="75890521" sldId="440"/>
            <ac:spMk id="3" creationId="{C25769C1-7133-8C04-8C97-6AB8C82C61B8}"/>
          </ac:spMkLst>
        </pc:spChg>
        <pc:spChg chg="mod">
          <ac:chgData name="Chan Ee Hong" userId="cf657ea1-a02b-4814-a06c-e1a0458c92a1" providerId="ADAL" clId="{5F398561-1C56-44A4-BC8E-F9C8C7609F17}" dt="2024-03-13T16:35:55.618" v="184"/>
          <ac:spMkLst>
            <pc:docMk/>
            <pc:sldMk cId="75890521" sldId="440"/>
            <ac:spMk id="5" creationId="{FC2A85AD-25AF-AD18-5925-E98C0D52E73F}"/>
          </ac:spMkLst>
        </pc:spChg>
      </pc:sldChg>
      <pc:sldChg chg="add del">
        <pc:chgData name="Chan Ee Hong" userId="cf657ea1-a02b-4814-a06c-e1a0458c92a1" providerId="ADAL" clId="{5F398561-1C56-44A4-BC8E-F9C8C7609F17}" dt="2024-03-13T16:48:34.792" v="323" actId="47"/>
        <pc:sldMkLst>
          <pc:docMk/>
          <pc:sldMk cId="3826876923" sldId="441"/>
        </pc:sldMkLst>
      </pc:sldChg>
      <pc:sldChg chg="addSp modSp add mod">
        <pc:chgData name="Chan Ee Hong" userId="cf657ea1-a02b-4814-a06c-e1a0458c92a1" providerId="ADAL" clId="{5F398561-1C56-44A4-BC8E-F9C8C7609F17}" dt="2024-03-13T16:40:01.945" v="224" actId="14100"/>
        <pc:sldMkLst>
          <pc:docMk/>
          <pc:sldMk cId="3174153743" sldId="442"/>
        </pc:sldMkLst>
        <pc:spChg chg="add mod">
          <ac:chgData name="Chan Ee Hong" userId="cf657ea1-a02b-4814-a06c-e1a0458c92a1" providerId="ADAL" clId="{5F398561-1C56-44A4-BC8E-F9C8C7609F17}" dt="2024-03-13T16:39:39.394" v="218" actId="1076"/>
          <ac:spMkLst>
            <pc:docMk/>
            <pc:sldMk cId="3174153743" sldId="442"/>
            <ac:spMk id="2" creationId="{C3583875-32AC-970B-9261-BBB42E552C7F}"/>
          </ac:spMkLst>
        </pc:spChg>
        <pc:spChg chg="mod">
          <ac:chgData name="Chan Ee Hong" userId="cf657ea1-a02b-4814-a06c-e1a0458c92a1" providerId="ADAL" clId="{5F398561-1C56-44A4-BC8E-F9C8C7609F17}" dt="2024-03-13T16:36:59.894" v="192" actId="14"/>
          <ac:spMkLst>
            <pc:docMk/>
            <pc:sldMk cId="3174153743" sldId="442"/>
            <ac:spMk id="5" creationId="{FC2A85AD-25AF-AD18-5925-E98C0D52E73F}"/>
          </ac:spMkLst>
        </pc:spChg>
        <pc:spChg chg="add mod ord">
          <ac:chgData name="Chan Ee Hong" userId="cf657ea1-a02b-4814-a06c-e1a0458c92a1" providerId="ADAL" clId="{5F398561-1C56-44A4-BC8E-F9C8C7609F17}" dt="2024-03-13T16:40:01.945" v="224" actId="14100"/>
          <ac:spMkLst>
            <pc:docMk/>
            <pc:sldMk cId="3174153743" sldId="442"/>
            <ac:spMk id="7" creationId="{5D30787F-7FB1-9984-6092-0E554B806EF5}"/>
          </ac:spMkLst>
        </pc:spChg>
        <pc:picChg chg="add mod modCrop">
          <ac:chgData name="Chan Ee Hong" userId="cf657ea1-a02b-4814-a06c-e1a0458c92a1" providerId="ADAL" clId="{5F398561-1C56-44A4-BC8E-F9C8C7609F17}" dt="2024-03-13T16:39:47.080" v="220" actId="1076"/>
          <ac:picMkLst>
            <pc:docMk/>
            <pc:sldMk cId="3174153743" sldId="442"/>
            <ac:picMk id="6" creationId="{4A339B95-31D6-742D-A428-407118F173DA}"/>
          </ac:picMkLst>
        </pc:picChg>
      </pc:sldChg>
      <pc:sldChg chg="addSp delSp modSp add mod">
        <pc:chgData name="Chan Ee Hong" userId="cf657ea1-a02b-4814-a06c-e1a0458c92a1" providerId="ADAL" clId="{5F398561-1C56-44A4-BC8E-F9C8C7609F17}" dt="2024-03-13T16:42:50.333" v="268" actId="1076"/>
        <pc:sldMkLst>
          <pc:docMk/>
          <pc:sldMk cId="3915940710" sldId="443"/>
        </pc:sldMkLst>
        <pc:spChg chg="del">
          <ac:chgData name="Chan Ee Hong" userId="cf657ea1-a02b-4814-a06c-e1a0458c92a1" providerId="ADAL" clId="{5F398561-1C56-44A4-BC8E-F9C8C7609F17}" dt="2024-03-13T16:40:27.334" v="226" actId="478"/>
          <ac:spMkLst>
            <pc:docMk/>
            <pc:sldMk cId="3915940710" sldId="443"/>
            <ac:spMk id="2" creationId="{C3583875-32AC-970B-9261-BBB42E552C7F}"/>
          </ac:spMkLst>
        </pc:spChg>
        <pc:spChg chg="del">
          <ac:chgData name="Chan Ee Hong" userId="cf657ea1-a02b-4814-a06c-e1a0458c92a1" providerId="ADAL" clId="{5F398561-1C56-44A4-BC8E-F9C8C7609F17}" dt="2024-03-13T16:40:42.781" v="231" actId="478"/>
          <ac:spMkLst>
            <pc:docMk/>
            <pc:sldMk cId="3915940710" sldId="443"/>
            <ac:spMk id="5" creationId="{FC2A85AD-25AF-AD18-5925-E98C0D52E73F}"/>
          </ac:spMkLst>
        </pc:spChg>
        <pc:spChg chg="mod">
          <ac:chgData name="Chan Ee Hong" userId="cf657ea1-a02b-4814-a06c-e1a0458c92a1" providerId="ADAL" clId="{5F398561-1C56-44A4-BC8E-F9C8C7609F17}" dt="2024-03-13T16:42:05.393" v="250"/>
          <ac:spMkLst>
            <pc:docMk/>
            <pc:sldMk cId="3915940710" sldId="443"/>
            <ac:spMk id="7" creationId="{5D30787F-7FB1-9984-6092-0E554B806EF5}"/>
          </ac:spMkLst>
        </pc:spChg>
        <pc:spChg chg="add del mod">
          <ac:chgData name="Chan Ee Hong" userId="cf657ea1-a02b-4814-a06c-e1a0458c92a1" providerId="ADAL" clId="{5F398561-1C56-44A4-BC8E-F9C8C7609F17}" dt="2024-03-13T16:40:45.215" v="232" actId="478"/>
          <ac:spMkLst>
            <pc:docMk/>
            <pc:sldMk cId="3915940710" sldId="443"/>
            <ac:spMk id="10" creationId="{DE78F9BB-407F-F2F8-981E-34D533371A2C}"/>
          </ac:spMkLst>
        </pc:spChg>
        <pc:spChg chg="add mod">
          <ac:chgData name="Chan Ee Hong" userId="cf657ea1-a02b-4814-a06c-e1a0458c92a1" providerId="ADAL" clId="{5F398561-1C56-44A4-BC8E-F9C8C7609F17}" dt="2024-03-13T16:42:23.921" v="259" actId="14100"/>
          <ac:spMkLst>
            <pc:docMk/>
            <pc:sldMk cId="3915940710" sldId="443"/>
            <ac:spMk id="11" creationId="{57585078-A3C0-D0F7-CB17-85B146B14666}"/>
          </ac:spMkLst>
        </pc:spChg>
        <pc:spChg chg="add mod">
          <ac:chgData name="Chan Ee Hong" userId="cf657ea1-a02b-4814-a06c-e1a0458c92a1" providerId="ADAL" clId="{5F398561-1C56-44A4-BC8E-F9C8C7609F17}" dt="2024-03-13T16:42:50.333" v="268" actId="1076"/>
          <ac:spMkLst>
            <pc:docMk/>
            <pc:sldMk cId="3915940710" sldId="443"/>
            <ac:spMk id="12" creationId="{28B01BF6-415D-DDDE-0B94-05D25716B2E0}"/>
          </ac:spMkLst>
        </pc:spChg>
        <pc:spChg chg="add mod">
          <ac:chgData name="Chan Ee Hong" userId="cf657ea1-a02b-4814-a06c-e1a0458c92a1" providerId="ADAL" clId="{5F398561-1C56-44A4-BC8E-F9C8C7609F17}" dt="2024-03-13T16:42:47.300" v="267" actId="1076"/>
          <ac:spMkLst>
            <pc:docMk/>
            <pc:sldMk cId="3915940710" sldId="443"/>
            <ac:spMk id="13" creationId="{1B5C3077-AF4B-95ED-A70D-24B4EF3C790E}"/>
          </ac:spMkLst>
        </pc:spChg>
        <pc:picChg chg="del">
          <ac:chgData name="Chan Ee Hong" userId="cf657ea1-a02b-4814-a06c-e1a0458c92a1" providerId="ADAL" clId="{5F398561-1C56-44A4-BC8E-F9C8C7609F17}" dt="2024-03-13T16:40:28.670" v="227" actId="478"/>
          <ac:picMkLst>
            <pc:docMk/>
            <pc:sldMk cId="3915940710" sldId="443"/>
            <ac:picMk id="6" creationId="{4A339B95-31D6-742D-A428-407118F173DA}"/>
          </ac:picMkLst>
        </pc:picChg>
        <pc:picChg chg="add mod modCrop">
          <ac:chgData name="Chan Ee Hong" userId="cf657ea1-a02b-4814-a06c-e1a0458c92a1" providerId="ADAL" clId="{5F398561-1C56-44A4-BC8E-F9C8C7609F17}" dt="2024-03-13T16:40:55.355" v="236" actId="1076"/>
          <ac:picMkLst>
            <pc:docMk/>
            <pc:sldMk cId="3915940710" sldId="443"/>
            <ac:picMk id="8" creationId="{0F570AA0-0C90-71D5-0D50-90108A857222}"/>
          </ac:picMkLst>
        </pc:picChg>
      </pc:sldChg>
      <pc:sldChg chg="modSp add mod ord">
        <pc:chgData name="Chan Ee Hong" userId="cf657ea1-a02b-4814-a06c-e1a0458c92a1" providerId="ADAL" clId="{5F398561-1C56-44A4-BC8E-F9C8C7609F17}" dt="2024-03-13T16:43:48.328" v="273" actId="11"/>
        <pc:sldMkLst>
          <pc:docMk/>
          <pc:sldMk cId="1265431580" sldId="444"/>
        </pc:sldMkLst>
        <pc:spChg chg="mod">
          <ac:chgData name="Chan Ee Hong" userId="cf657ea1-a02b-4814-a06c-e1a0458c92a1" providerId="ADAL" clId="{5F398561-1C56-44A4-BC8E-F9C8C7609F17}" dt="2024-03-13T16:43:48.328" v="273" actId="11"/>
          <ac:spMkLst>
            <pc:docMk/>
            <pc:sldMk cId="1265431580" sldId="444"/>
            <ac:spMk id="5" creationId="{FC2A85AD-25AF-AD18-5925-E98C0D52E73F}"/>
          </ac:spMkLst>
        </pc:spChg>
      </pc:sldChg>
      <pc:sldChg chg="addSp delSp modSp add mod ord">
        <pc:chgData name="Chan Ee Hong" userId="cf657ea1-a02b-4814-a06c-e1a0458c92a1" providerId="ADAL" clId="{5F398561-1C56-44A4-BC8E-F9C8C7609F17}" dt="2024-03-13T16:46:02.071" v="296" actId="1076"/>
        <pc:sldMkLst>
          <pc:docMk/>
          <pc:sldMk cId="4018353003" sldId="445"/>
        </pc:sldMkLst>
        <pc:spChg chg="mod">
          <ac:chgData name="Chan Ee Hong" userId="cf657ea1-a02b-4814-a06c-e1a0458c92a1" providerId="ADAL" clId="{5F398561-1C56-44A4-BC8E-F9C8C7609F17}" dt="2024-03-13T16:46:02.071" v="296" actId="1076"/>
          <ac:spMkLst>
            <pc:docMk/>
            <pc:sldMk cId="4018353003" sldId="445"/>
            <ac:spMk id="2" creationId="{C3583875-32AC-970B-9261-BBB42E552C7F}"/>
          </ac:spMkLst>
        </pc:spChg>
        <pc:spChg chg="mod">
          <ac:chgData name="Chan Ee Hong" userId="cf657ea1-a02b-4814-a06c-e1a0458c92a1" providerId="ADAL" clId="{5F398561-1C56-44A4-BC8E-F9C8C7609F17}" dt="2024-03-13T16:44:13.063" v="280"/>
          <ac:spMkLst>
            <pc:docMk/>
            <pc:sldMk cId="4018353003" sldId="445"/>
            <ac:spMk id="5" creationId="{FC2A85AD-25AF-AD18-5925-E98C0D52E73F}"/>
          </ac:spMkLst>
        </pc:spChg>
        <pc:spChg chg="mod">
          <ac:chgData name="Chan Ee Hong" userId="cf657ea1-a02b-4814-a06c-e1a0458c92a1" providerId="ADAL" clId="{5F398561-1C56-44A4-BC8E-F9C8C7609F17}" dt="2024-03-13T16:45:47.508" v="293" actId="1076"/>
          <ac:spMkLst>
            <pc:docMk/>
            <pc:sldMk cId="4018353003" sldId="445"/>
            <ac:spMk id="7" creationId="{5D30787F-7FB1-9984-6092-0E554B806EF5}"/>
          </ac:spMkLst>
        </pc:spChg>
        <pc:picChg chg="del">
          <ac:chgData name="Chan Ee Hong" userId="cf657ea1-a02b-4814-a06c-e1a0458c92a1" providerId="ADAL" clId="{5F398561-1C56-44A4-BC8E-F9C8C7609F17}" dt="2024-03-13T16:45:22.174" v="288" actId="478"/>
          <ac:picMkLst>
            <pc:docMk/>
            <pc:sldMk cId="4018353003" sldId="445"/>
            <ac:picMk id="6" creationId="{4A339B95-31D6-742D-A428-407118F173DA}"/>
          </ac:picMkLst>
        </pc:picChg>
        <pc:picChg chg="add mod modCrop">
          <ac:chgData name="Chan Ee Hong" userId="cf657ea1-a02b-4814-a06c-e1a0458c92a1" providerId="ADAL" clId="{5F398561-1C56-44A4-BC8E-F9C8C7609F17}" dt="2024-03-13T16:45:53.099" v="295" actId="1076"/>
          <ac:picMkLst>
            <pc:docMk/>
            <pc:sldMk cId="4018353003" sldId="445"/>
            <ac:picMk id="8" creationId="{0019DA27-0094-0EA4-E0B4-E7983376B24D}"/>
          </ac:picMkLst>
        </pc:picChg>
      </pc:sldChg>
      <pc:sldChg chg="addSp delSp modSp add mod ord">
        <pc:chgData name="Chan Ee Hong" userId="cf657ea1-a02b-4814-a06c-e1a0458c92a1" providerId="ADAL" clId="{5F398561-1C56-44A4-BC8E-F9C8C7609F17}" dt="2024-03-13T16:48:16.473" v="322" actId="1076"/>
        <pc:sldMkLst>
          <pc:docMk/>
          <pc:sldMk cId="2019874792" sldId="446"/>
        </pc:sldMkLst>
        <pc:spChg chg="mod">
          <ac:chgData name="Chan Ee Hong" userId="cf657ea1-a02b-4814-a06c-e1a0458c92a1" providerId="ADAL" clId="{5F398561-1C56-44A4-BC8E-F9C8C7609F17}" dt="2024-03-13T16:47:04.882" v="314"/>
          <ac:spMkLst>
            <pc:docMk/>
            <pc:sldMk cId="2019874792" sldId="446"/>
            <ac:spMk id="11" creationId="{57585078-A3C0-D0F7-CB17-85B146B14666}"/>
          </ac:spMkLst>
        </pc:spChg>
        <pc:spChg chg="mod">
          <ac:chgData name="Chan Ee Hong" userId="cf657ea1-a02b-4814-a06c-e1a0458c92a1" providerId="ADAL" clId="{5F398561-1C56-44A4-BC8E-F9C8C7609F17}" dt="2024-03-13T16:48:16.473" v="322" actId="1076"/>
          <ac:spMkLst>
            <pc:docMk/>
            <pc:sldMk cId="2019874792" sldId="446"/>
            <ac:spMk id="12" creationId="{28B01BF6-415D-DDDE-0B94-05D25716B2E0}"/>
          </ac:spMkLst>
        </pc:spChg>
        <pc:spChg chg="del mod">
          <ac:chgData name="Chan Ee Hong" userId="cf657ea1-a02b-4814-a06c-e1a0458c92a1" providerId="ADAL" clId="{5F398561-1C56-44A4-BC8E-F9C8C7609F17}" dt="2024-03-13T16:47:59.756" v="319" actId="478"/>
          <ac:spMkLst>
            <pc:docMk/>
            <pc:sldMk cId="2019874792" sldId="446"/>
            <ac:spMk id="13" creationId="{1B5C3077-AF4B-95ED-A70D-24B4EF3C790E}"/>
          </ac:spMkLst>
        </pc:spChg>
        <pc:picChg chg="add mod modCrop">
          <ac:chgData name="Chan Ee Hong" userId="cf657ea1-a02b-4814-a06c-e1a0458c92a1" providerId="ADAL" clId="{5F398561-1C56-44A4-BC8E-F9C8C7609F17}" dt="2024-03-13T16:46:31.523" v="306" actId="1076"/>
          <ac:picMkLst>
            <pc:docMk/>
            <pc:sldMk cId="2019874792" sldId="446"/>
            <ac:picMk id="3" creationId="{EDC079B1-87B1-3963-3CEF-B7BFA8AFB8B4}"/>
          </ac:picMkLst>
        </pc:picChg>
        <pc:picChg chg="add mod modCrop">
          <ac:chgData name="Chan Ee Hong" userId="cf657ea1-a02b-4814-a06c-e1a0458c92a1" providerId="ADAL" clId="{5F398561-1C56-44A4-BC8E-F9C8C7609F17}" dt="2024-03-13T16:46:52.631" v="313" actId="1076"/>
          <ac:picMkLst>
            <pc:docMk/>
            <pc:sldMk cId="2019874792" sldId="446"/>
            <ac:picMk id="6" creationId="{D5911AF6-8421-A4FC-497A-BACDB7F29CA7}"/>
          </ac:picMkLst>
        </pc:picChg>
        <pc:picChg chg="del">
          <ac:chgData name="Chan Ee Hong" userId="cf657ea1-a02b-4814-a06c-e1a0458c92a1" providerId="ADAL" clId="{5F398561-1C56-44A4-BC8E-F9C8C7609F17}" dt="2024-03-13T16:46:15.985" v="300" actId="478"/>
          <ac:picMkLst>
            <pc:docMk/>
            <pc:sldMk cId="2019874792" sldId="446"/>
            <ac:picMk id="8" creationId="{0F570AA0-0C90-71D5-0D50-90108A857222}"/>
          </ac:picMkLst>
        </pc:picChg>
      </pc:sldChg>
      <pc:sldChg chg="addSp delSp modSp add mod">
        <pc:chgData name="Chan Ee Hong" userId="cf657ea1-a02b-4814-a06c-e1a0458c92a1" providerId="ADAL" clId="{5F398561-1C56-44A4-BC8E-F9C8C7609F17}" dt="2024-03-14T02:59:26.557" v="414" actId="14100"/>
        <pc:sldMkLst>
          <pc:docMk/>
          <pc:sldMk cId="84021233" sldId="447"/>
        </pc:sldMkLst>
        <pc:spChg chg="mod">
          <ac:chgData name="Chan Ee Hong" userId="cf657ea1-a02b-4814-a06c-e1a0458c92a1" providerId="ADAL" clId="{5F398561-1C56-44A4-BC8E-F9C8C7609F17}" dt="2024-03-14T02:55:49.204" v="400" actId="20577"/>
          <ac:spMkLst>
            <pc:docMk/>
            <pc:sldMk cId="84021233" sldId="447"/>
            <ac:spMk id="4" creationId="{1CE211F7-3F5C-8008-E598-7AFB3EBDE644}"/>
          </ac:spMkLst>
        </pc:spChg>
        <pc:picChg chg="del">
          <ac:chgData name="Chan Ee Hong" userId="cf657ea1-a02b-4814-a06c-e1a0458c92a1" providerId="ADAL" clId="{5F398561-1C56-44A4-BC8E-F9C8C7609F17}" dt="2024-03-14T02:55:56.535" v="401" actId="478"/>
          <ac:picMkLst>
            <pc:docMk/>
            <pc:sldMk cId="84021233" sldId="447"/>
            <ac:picMk id="3" creationId="{FBD497A0-92D3-177C-5BBD-9132A42B2F85}"/>
          </ac:picMkLst>
        </pc:picChg>
        <pc:picChg chg="add mod modCrop">
          <ac:chgData name="Chan Ee Hong" userId="cf657ea1-a02b-4814-a06c-e1a0458c92a1" providerId="ADAL" clId="{5F398561-1C56-44A4-BC8E-F9C8C7609F17}" dt="2024-03-14T02:58:48.947" v="406" actId="1076"/>
          <ac:picMkLst>
            <pc:docMk/>
            <pc:sldMk cId="84021233" sldId="447"/>
            <ac:picMk id="5" creationId="{C821E4F2-0398-C36A-3F5F-8E740E4552BD}"/>
          </ac:picMkLst>
        </pc:picChg>
        <pc:picChg chg="del">
          <ac:chgData name="Chan Ee Hong" userId="cf657ea1-a02b-4814-a06c-e1a0458c92a1" providerId="ADAL" clId="{5F398561-1C56-44A4-BC8E-F9C8C7609F17}" dt="2024-03-14T02:59:00.007" v="407" actId="478"/>
          <ac:picMkLst>
            <pc:docMk/>
            <pc:sldMk cId="84021233" sldId="447"/>
            <ac:picMk id="6" creationId="{F4C64D88-5534-368B-CBB9-9707CEB03B87}"/>
          </ac:picMkLst>
        </pc:picChg>
        <pc:picChg chg="add mod modCrop">
          <ac:chgData name="Chan Ee Hong" userId="cf657ea1-a02b-4814-a06c-e1a0458c92a1" providerId="ADAL" clId="{5F398561-1C56-44A4-BC8E-F9C8C7609F17}" dt="2024-03-14T02:59:26.557" v="414" actId="14100"/>
          <ac:picMkLst>
            <pc:docMk/>
            <pc:sldMk cId="84021233" sldId="447"/>
            <ac:picMk id="10" creationId="{59A021B9-3A54-ED58-DBFB-B59153ADB8D3}"/>
          </ac:picMkLst>
        </pc:picChg>
      </pc:sldChg>
      <pc:sldChg chg="addSp delSp modSp add mod">
        <pc:chgData name="Chan Ee Hong" userId="cf657ea1-a02b-4814-a06c-e1a0458c92a1" providerId="ADAL" clId="{5F398561-1C56-44A4-BC8E-F9C8C7609F17}" dt="2024-03-14T03:00:43.413" v="453" actId="1076"/>
        <pc:sldMkLst>
          <pc:docMk/>
          <pc:sldMk cId="2247013347" sldId="448"/>
        </pc:sldMkLst>
        <pc:spChg chg="mod">
          <ac:chgData name="Chan Ee Hong" userId="cf657ea1-a02b-4814-a06c-e1a0458c92a1" providerId="ADAL" clId="{5F398561-1C56-44A4-BC8E-F9C8C7609F17}" dt="2024-03-14T02:59:50.518" v="440" actId="20577"/>
          <ac:spMkLst>
            <pc:docMk/>
            <pc:sldMk cId="2247013347" sldId="448"/>
            <ac:spMk id="4" creationId="{1CE211F7-3F5C-8008-E598-7AFB3EBDE644}"/>
          </ac:spMkLst>
        </pc:spChg>
        <pc:picChg chg="add mod modCrop">
          <ac:chgData name="Chan Ee Hong" userId="cf657ea1-a02b-4814-a06c-e1a0458c92a1" providerId="ADAL" clId="{5F398561-1C56-44A4-BC8E-F9C8C7609F17}" dt="2024-03-14T03:00:16.368" v="447" actId="1076"/>
          <ac:picMkLst>
            <pc:docMk/>
            <pc:sldMk cId="2247013347" sldId="448"/>
            <ac:picMk id="3" creationId="{547EB2B3-6EFF-B144-0D7A-8942B263EA05}"/>
          </ac:picMkLst>
        </pc:picChg>
        <pc:picChg chg="del">
          <ac:chgData name="Chan Ee Hong" userId="cf657ea1-a02b-4814-a06c-e1a0458c92a1" providerId="ADAL" clId="{5F398561-1C56-44A4-BC8E-F9C8C7609F17}" dt="2024-03-14T02:59:58.416" v="441" actId="478"/>
          <ac:picMkLst>
            <pc:docMk/>
            <pc:sldMk cId="2247013347" sldId="448"/>
            <ac:picMk id="5" creationId="{C821E4F2-0398-C36A-3F5F-8E740E4552BD}"/>
          </ac:picMkLst>
        </pc:picChg>
        <pc:picChg chg="add mod modCrop">
          <ac:chgData name="Chan Ee Hong" userId="cf657ea1-a02b-4814-a06c-e1a0458c92a1" providerId="ADAL" clId="{5F398561-1C56-44A4-BC8E-F9C8C7609F17}" dt="2024-03-14T03:00:43.413" v="453" actId="1076"/>
          <ac:picMkLst>
            <pc:docMk/>
            <pc:sldMk cId="2247013347" sldId="448"/>
            <ac:picMk id="7" creationId="{C8F87219-217E-3E79-DC8C-04373EADB9F7}"/>
          </ac:picMkLst>
        </pc:picChg>
        <pc:picChg chg="del">
          <ac:chgData name="Chan Ee Hong" userId="cf657ea1-a02b-4814-a06c-e1a0458c92a1" providerId="ADAL" clId="{5F398561-1C56-44A4-BC8E-F9C8C7609F17}" dt="2024-03-14T03:00:23.691" v="448" actId="478"/>
          <ac:picMkLst>
            <pc:docMk/>
            <pc:sldMk cId="2247013347" sldId="448"/>
            <ac:picMk id="10" creationId="{59A021B9-3A54-ED58-DBFB-B59153ADB8D3}"/>
          </ac:picMkLst>
        </pc:picChg>
      </pc:sldChg>
      <pc:sldChg chg="addSp delSp modSp new mod">
        <pc:chgData name="Chan Ee Hong" userId="cf657ea1-a02b-4814-a06c-e1a0458c92a1" providerId="ADAL" clId="{5F398561-1C56-44A4-BC8E-F9C8C7609F17}" dt="2024-03-14T03:02:29.230" v="492" actId="20577"/>
        <pc:sldMkLst>
          <pc:docMk/>
          <pc:sldMk cId="2634230865" sldId="449"/>
        </pc:sldMkLst>
        <pc:spChg chg="mod">
          <ac:chgData name="Chan Ee Hong" userId="cf657ea1-a02b-4814-a06c-e1a0458c92a1" providerId="ADAL" clId="{5F398561-1C56-44A4-BC8E-F9C8C7609F17}" dt="2024-03-14T03:02:29.230" v="492" actId="20577"/>
          <ac:spMkLst>
            <pc:docMk/>
            <pc:sldMk cId="2634230865" sldId="449"/>
            <ac:spMk id="2" creationId="{DDD0EAB6-AC6E-669F-4676-7F0C85281618}"/>
          </ac:spMkLst>
        </pc:spChg>
        <pc:spChg chg="del">
          <ac:chgData name="Chan Ee Hong" userId="cf657ea1-a02b-4814-a06c-e1a0458c92a1" providerId="ADAL" clId="{5F398561-1C56-44A4-BC8E-F9C8C7609F17}" dt="2024-03-14T03:02:06.095" v="455" actId="478"/>
          <ac:spMkLst>
            <pc:docMk/>
            <pc:sldMk cId="2634230865" sldId="449"/>
            <ac:spMk id="3" creationId="{43E921EE-B239-A5C5-EB52-472C3BBD6733}"/>
          </ac:spMkLst>
        </pc:spChg>
        <pc:picChg chg="add mod modCrop">
          <ac:chgData name="Chan Ee Hong" userId="cf657ea1-a02b-4814-a06c-e1a0458c92a1" providerId="ADAL" clId="{5F398561-1C56-44A4-BC8E-F9C8C7609F17}" dt="2024-03-14T03:02:19.755" v="459" actId="1076"/>
          <ac:picMkLst>
            <pc:docMk/>
            <pc:sldMk cId="2634230865" sldId="449"/>
            <ac:picMk id="5" creationId="{EAC2D366-6499-8132-BF63-E1576718EECA}"/>
          </ac:picMkLst>
        </pc:picChg>
      </pc:sldChg>
      <pc:sldChg chg="addSp delSp modSp new mod">
        <pc:chgData name="Chan Ee Hong" userId="cf657ea1-a02b-4814-a06c-e1a0458c92a1" providerId="ADAL" clId="{5F398561-1C56-44A4-BC8E-F9C8C7609F17}" dt="2024-03-14T03:07:45.597" v="546" actId="732"/>
        <pc:sldMkLst>
          <pc:docMk/>
          <pc:sldMk cId="1553738749" sldId="450"/>
        </pc:sldMkLst>
        <pc:spChg chg="mod">
          <ac:chgData name="Chan Ee Hong" userId="cf657ea1-a02b-4814-a06c-e1a0458c92a1" providerId="ADAL" clId="{5F398561-1C56-44A4-BC8E-F9C8C7609F17}" dt="2024-03-14T03:06:32.230" v="532" actId="20577"/>
          <ac:spMkLst>
            <pc:docMk/>
            <pc:sldMk cId="1553738749" sldId="450"/>
            <ac:spMk id="2" creationId="{0865D147-5AAB-1450-0B79-D4DD74167A29}"/>
          </ac:spMkLst>
        </pc:spChg>
        <pc:spChg chg="del">
          <ac:chgData name="Chan Ee Hong" userId="cf657ea1-a02b-4814-a06c-e1a0458c92a1" providerId="ADAL" clId="{5F398561-1C56-44A4-BC8E-F9C8C7609F17}" dt="2024-03-14T03:06:34.913" v="533" actId="478"/>
          <ac:spMkLst>
            <pc:docMk/>
            <pc:sldMk cId="1553738749" sldId="450"/>
            <ac:spMk id="3" creationId="{2A191A41-5C37-568B-47D3-3F7A5D851AF1}"/>
          </ac:spMkLst>
        </pc:spChg>
        <pc:picChg chg="add mod modCrop">
          <ac:chgData name="Chan Ee Hong" userId="cf657ea1-a02b-4814-a06c-e1a0458c92a1" providerId="ADAL" clId="{5F398561-1C56-44A4-BC8E-F9C8C7609F17}" dt="2024-03-14T03:07:45.597" v="546" actId="732"/>
          <ac:picMkLst>
            <pc:docMk/>
            <pc:sldMk cId="1553738749" sldId="450"/>
            <ac:picMk id="5" creationId="{4C59210F-E1DA-957A-F4FF-089AC739E7D2}"/>
          </ac:picMkLst>
        </pc:picChg>
        <pc:picChg chg="add mod modCrop">
          <ac:chgData name="Chan Ee Hong" userId="cf657ea1-a02b-4814-a06c-e1a0458c92a1" providerId="ADAL" clId="{5F398561-1C56-44A4-BC8E-F9C8C7609F17}" dt="2024-03-14T03:07:35.958" v="545" actId="1076"/>
          <ac:picMkLst>
            <pc:docMk/>
            <pc:sldMk cId="1553738749" sldId="450"/>
            <ac:picMk id="7" creationId="{339A5BBF-9047-8411-57C7-13715BDA8557}"/>
          </ac:picMkLst>
        </pc:picChg>
      </pc:sldChg>
    </pc:docChg>
  </pc:docChgLst>
  <pc:docChgLst>
    <pc:chgData name="Chan Ee Hong" userId="cf657ea1-a02b-4814-a06c-e1a0458c92a1" providerId="ADAL" clId="{E55FFBE7-4863-4C13-B11A-8DED3B292574}"/>
    <pc:docChg chg="custSel addSld delSld modSld">
      <pc:chgData name="Chan Ee Hong" userId="cf657ea1-a02b-4814-a06c-e1a0458c92a1" providerId="ADAL" clId="{E55FFBE7-4863-4C13-B11A-8DED3B292574}" dt="2024-02-22T07:54:14.440" v="604" actId="1076"/>
      <pc:docMkLst>
        <pc:docMk/>
      </pc:docMkLst>
      <pc:sldChg chg="del">
        <pc:chgData name="Chan Ee Hong" userId="cf657ea1-a02b-4814-a06c-e1a0458c92a1" providerId="ADAL" clId="{E55FFBE7-4863-4C13-B11A-8DED3B292574}" dt="2024-02-22T02:49:54.602" v="0" actId="47"/>
        <pc:sldMkLst>
          <pc:docMk/>
          <pc:sldMk cId="426136153" sldId="261"/>
        </pc:sldMkLst>
      </pc:sldChg>
      <pc:sldChg chg="del">
        <pc:chgData name="Chan Ee Hong" userId="cf657ea1-a02b-4814-a06c-e1a0458c92a1" providerId="ADAL" clId="{E55FFBE7-4863-4C13-B11A-8DED3B292574}" dt="2024-02-22T02:49:54.602" v="0" actId="47"/>
        <pc:sldMkLst>
          <pc:docMk/>
          <pc:sldMk cId="3301651120" sldId="373"/>
        </pc:sldMkLst>
      </pc:sldChg>
      <pc:sldChg chg="del">
        <pc:chgData name="Chan Ee Hong" userId="cf657ea1-a02b-4814-a06c-e1a0458c92a1" providerId="ADAL" clId="{E55FFBE7-4863-4C13-B11A-8DED3B292574}" dt="2024-02-22T02:49:54.602" v="0" actId="47"/>
        <pc:sldMkLst>
          <pc:docMk/>
          <pc:sldMk cId="4041147762" sldId="374"/>
        </pc:sldMkLst>
      </pc:sldChg>
      <pc:sldChg chg="del">
        <pc:chgData name="Chan Ee Hong" userId="cf657ea1-a02b-4814-a06c-e1a0458c92a1" providerId="ADAL" clId="{E55FFBE7-4863-4C13-B11A-8DED3B292574}" dt="2024-02-22T02:49:54.602" v="0" actId="47"/>
        <pc:sldMkLst>
          <pc:docMk/>
          <pc:sldMk cId="2880637331" sldId="375"/>
        </pc:sldMkLst>
      </pc:sldChg>
      <pc:sldChg chg="del">
        <pc:chgData name="Chan Ee Hong" userId="cf657ea1-a02b-4814-a06c-e1a0458c92a1" providerId="ADAL" clId="{E55FFBE7-4863-4C13-B11A-8DED3B292574}" dt="2024-02-22T02:49:54.602" v="0" actId="47"/>
        <pc:sldMkLst>
          <pc:docMk/>
          <pc:sldMk cId="3065651434" sldId="376"/>
        </pc:sldMkLst>
      </pc:sldChg>
      <pc:sldChg chg="del">
        <pc:chgData name="Chan Ee Hong" userId="cf657ea1-a02b-4814-a06c-e1a0458c92a1" providerId="ADAL" clId="{E55FFBE7-4863-4C13-B11A-8DED3B292574}" dt="2024-02-22T02:49:54.602" v="0" actId="47"/>
        <pc:sldMkLst>
          <pc:docMk/>
          <pc:sldMk cId="1424172652" sldId="377"/>
        </pc:sldMkLst>
      </pc:sldChg>
      <pc:sldChg chg="del">
        <pc:chgData name="Chan Ee Hong" userId="cf657ea1-a02b-4814-a06c-e1a0458c92a1" providerId="ADAL" clId="{E55FFBE7-4863-4C13-B11A-8DED3B292574}" dt="2024-02-22T02:49:54.602" v="0" actId="47"/>
        <pc:sldMkLst>
          <pc:docMk/>
          <pc:sldMk cId="1874249212" sldId="378"/>
        </pc:sldMkLst>
      </pc:sldChg>
      <pc:sldChg chg="addSp delSp modSp mod">
        <pc:chgData name="Chan Ee Hong" userId="cf657ea1-a02b-4814-a06c-e1a0458c92a1" providerId="ADAL" clId="{E55FFBE7-4863-4C13-B11A-8DED3B292574}" dt="2024-02-22T07:54:14.440" v="604" actId="1076"/>
        <pc:sldMkLst>
          <pc:docMk/>
          <pc:sldMk cId="3733980740" sldId="379"/>
        </pc:sldMkLst>
        <pc:picChg chg="add mod">
          <ac:chgData name="Chan Ee Hong" userId="cf657ea1-a02b-4814-a06c-e1a0458c92a1" providerId="ADAL" clId="{E55FFBE7-4863-4C13-B11A-8DED3B292574}" dt="2024-02-22T07:54:14.440" v="604" actId="1076"/>
          <ac:picMkLst>
            <pc:docMk/>
            <pc:sldMk cId="3733980740" sldId="379"/>
            <ac:picMk id="6" creationId="{F7B0D815-81BD-DF47-E66D-DFFB0F48DF1B}"/>
          </ac:picMkLst>
        </pc:picChg>
        <pc:picChg chg="del">
          <ac:chgData name="Chan Ee Hong" userId="cf657ea1-a02b-4814-a06c-e1a0458c92a1" providerId="ADAL" clId="{E55FFBE7-4863-4C13-B11A-8DED3B292574}" dt="2024-02-22T07:54:10.059" v="602" actId="478"/>
          <ac:picMkLst>
            <pc:docMk/>
            <pc:sldMk cId="3733980740" sldId="379"/>
            <ac:picMk id="11" creationId="{8DA5FBE6-40D4-0F0B-8D7B-319AA67D63C6}"/>
          </ac:picMkLst>
        </pc:picChg>
      </pc:sldChg>
      <pc:sldChg chg="addSp modSp mod">
        <pc:chgData name="Chan Ee Hong" userId="cf657ea1-a02b-4814-a06c-e1a0458c92a1" providerId="ADAL" clId="{E55FFBE7-4863-4C13-B11A-8DED3B292574}" dt="2024-02-22T04:50:40.048" v="575" actId="1076"/>
        <pc:sldMkLst>
          <pc:docMk/>
          <pc:sldMk cId="4110771449" sldId="402"/>
        </pc:sldMkLst>
        <pc:picChg chg="add mod modCrop">
          <ac:chgData name="Chan Ee Hong" userId="cf657ea1-a02b-4814-a06c-e1a0458c92a1" providerId="ADAL" clId="{E55FFBE7-4863-4C13-B11A-8DED3B292574}" dt="2024-02-22T04:50:40.048" v="575" actId="1076"/>
          <ac:picMkLst>
            <pc:docMk/>
            <pc:sldMk cId="4110771449" sldId="402"/>
            <ac:picMk id="3" creationId="{EB3F271C-0F58-0476-F60D-FF43D0F4D631}"/>
          </ac:picMkLst>
        </pc:picChg>
      </pc:sldChg>
      <pc:sldChg chg="addSp delSp modSp new mod modClrScheme chgLayout">
        <pc:chgData name="Chan Ee Hong" userId="cf657ea1-a02b-4814-a06c-e1a0458c92a1" providerId="ADAL" clId="{E55FFBE7-4863-4C13-B11A-8DED3B292574}" dt="2024-02-22T03:03:25.805" v="380" actId="1076"/>
        <pc:sldMkLst>
          <pc:docMk/>
          <pc:sldMk cId="2014256528" sldId="403"/>
        </pc:sldMkLst>
        <pc:spChg chg="del mod ord">
          <ac:chgData name="Chan Ee Hong" userId="cf657ea1-a02b-4814-a06c-e1a0458c92a1" providerId="ADAL" clId="{E55FFBE7-4863-4C13-B11A-8DED3B292574}" dt="2024-02-22T02:53:16.269" v="2" actId="700"/>
          <ac:spMkLst>
            <pc:docMk/>
            <pc:sldMk cId="2014256528" sldId="403"/>
            <ac:spMk id="2" creationId="{78CFF64F-8D51-0B60-BD5E-86CA530D6D74}"/>
          </ac:spMkLst>
        </pc:spChg>
        <pc:spChg chg="del mod ord">
          <ac:chgData name="Chan Ee Hong" userId="cf657ea1-a02b-4814-a06c-e1a0458c92a1" providerId="ADAL" clId="{E55FFBE7-4863-4C13-B11A-8DED3B292574}" dt="2024-02-22T02:53:16.269" v="2" actId="700"/>
          <ac:spMkLst>
            <pc:docMk/>
            <pc:sldMk cId="2014256528" sldId="403"/>
            <ac:spMk id="3" creationId="{14D9B4BD-0AD0-F05C-57DA-B1EFE49A93B1}"/>
          </ac:spMkLst>
        </pc:spChg>
        <pc:spChg chg="add mod ord">
          <ac:chgData name="Chan Ee Hong" userId="cf657ea1-a02b-4814-a06c-e1a0458c92a1" providerId="ADAL" clId="{E55FFBE7-4863-4C13-B11A-8DED3B292574}" dt="2024-02-22T02:53:24.884" v="31" actId="20577"/>
          <ac:spMkLst>
            <pc:docMk/>
            <pc:sldMk cId="2014256528" sldId="403"/>
            <ac:spMk id="4" creationId="{1C5D565F-D578-64D8-14A2-CBDE5DAEE289}"/>
          </ac:spMkLst>
        </pc:spChg>
        <pc:spChg chg="add mod ord">
          <ac:chgData name="Chan Ee Hong" userId="cf657ea1-a02b-4814-a06c-e1a0458c92a1" providerId="ADAL" clId="{E55FFBE7-4863-4C13-B11A-8DED3B292574}" dt="2024-02-22T02:59:35.491" v="355" actId="14"/>
          <ac:spMkLst>
            <pc:docMk/>
            <pc:sldMk cId="2014256528" sldId="403"/>
            <ac:spMk id="5" creationId="{B9015D48-4A0B-2B18-916D-88049110AC65}"/>
          </ac:spMkLst>
        </pc:spChg>
        <pc:spChg chg="add mod">
          <ac:chgData name="Chan Ee Hong" userId="cf657ea1-a02b-4814-a06c-e1a0458c92a1" providerId="ADAL" clId="{E55FFBE7-4863-4C13-B11A-8DED3B292574}" dt="2024-02-22T03:03:00.279" v="370" actId="1076"/>
          <ac:spMkLst>
            <pc:docMk/>
            <pc:sldMk cId="2014256528" sldId="403"/>
            <ac:spMk id="6" creationId="{93B93217-F888-CD54-8063-A579908E92D3}"/>
          </ac:spMkLst>
        </pc:spChg>
        <pc:spChg chg="add mod">
          <ac:chgData name="Chan Ee Hong" userId="cf657ea1-a02b-4814-a06c-e1a0458c92a1" providerId="ADAL" clId="{E55FFBE7-4863-4C13-B11A-8DED3B292574}" dt="2024-02-22T03:03:25.805" v="380" actId="1076"/>
          <ac:spMkLst>
            <pc:docMk/>
            <pc:sldMk cId="2014256528" sldId="403"/>
            <ac:spMk id="7" creationId="{0680772F-F1BB-467A-5ADF-4E8AB8FF896F}"/>
          </ac:spMkLst>
        </pc:spChg>
        <pc:picChg chg="add mod">
          <ac:chgData name="Chan Ee Hong" userId="cf657ea1-a02b-4814-a06c-e1a0458c92a1" providerId="ADAL" clId="{E55FFBE7-4863-4C13-B11A-8DED3B292574}" dt="2024-02-22T03:02:35.031" v="359" actId="1076"/>
          <ac:picMkLst>
            <pc:docMk/>
            <pc:sldMk cId="2014256528" sldId="403"/>
            <ac:picMk id="1026" creationId="{808FA308-3F7B-5463-A4CF-67CA8CB464BA}"/>
          </ac:picMkLst>
        </pc:picChg>
      </pc:sldChg>
      <pc:sldChg chg="addSp delSp modSp new mod">
        <pc:chgData name="Chan Ee Hong" userId="cf657ea1-a02b-4814-a06c-e1a0458c92a1" providerId="ADAL" clId="{E55FFBE7-4863-4C13-B11A-8DED3B292574}" dt="2024-02-22T03:04:42.472" v="407" actId="1076"/>
        <pc:sldMkLst>
          <pc:docMk/>
          <pc:sldMk cId="2708190442" sldId="404"/>
        </pc:sldMkLst>
        <pc:spChg chg="mod">
          <ac:chgData name="Chan Ee Hong" userId="cf657ea1-a02b-4814-a06c-e1a0458c92a1" providerId="ADAL" clId="{E55FFBE7-4863-4C13-B11A-8DED3B292574}" dt="2024-02-22T03:04:14.609" v="400" actId="20577"/>
          <ac:spMkLst>
            <pc:docMk/>
            <pc:sldMk cId="2708190442" sldId="404"/>
            <ac:spMk id="2" creationId="{DA8C6BBF-4253-A6E5-DAD3-725B5CC893CA}"/>
          </ac:spMkLst>
        </pc:spChg>
        <pc:spChg chg="del">
          <ac:chgData name="Chan Ee Hong" userId="cf657ea1-a02b-4814-a06c-e1a0458c92a1" providerId="ADAL" clId="{E55FFBE7-4863-4C13-B11A-8DED3B292574}" dt="2024-02-22T03:04:18.269" v="401" actId="478"/>
          <ac:spMkLst>
            <pc:docMk/>
            <pc:sldMk cId="2708190442" sldId="404"/>
            <ac:spMk id="3" creationId="{7413B655-D087-38F2-EC1D-A01312B60BF9}"/>
          </ac:spMkLst>
        </pc:spChg>
        <pc:picChg chg="add mod modCrop">
          <ac:chgData name="Chan Ee Hong" userId="cf657ea1-a02b-4814-a06c-e1a0458c92a1" providerId="ADAL" clId="{E55FFBE7-4863-4C13-B11A-8DED3B292574}" dt="2024-02-22T03:04:42.472" v="407" actId="1076"/>
          <ac:picMkLst>
            <pc:docMk/>
            <pc:sldMk cId="2708190442" sldId="404"/>
            <ac:picMk id="5" creationId="{1E6F432D-ECE7-E483-898F-A2F6142FEC7F}"/>
          </ac:picMkLst>
        </pc:picChg>
      </pc:sldChg>
      <pc:sldChg chg="addSp modSp new mod">
        <pc:chgData name="Chan Ee Hong" userId="cf657ea1-a02b-4814-a06c-e1a0458c92a1" providerId="ADAL" clId="{E55FFBE7-4863-4C13-B11A-8DED3B292574}" dt="2024-02-22T03:15:18.373" v="540" actId="1076"/>
        <pc:sldMkLst>
          <pc:docMk/>
          <pc:sldMk cId="3788273889" sldId="405"/>
        </pc:sldMkLst>
        <pc:spChg chg="mod">
          <ac:chgData name="Chan Ee Hong" userId="cf657ea1-a02b-4814-a06c-e1a0458c92a1" providerId="ADAL" clId="{E55FFBE7-4863-4C13-B11A-8DED3B292574}" dt="2024-02-22T03:11:10.505" v="425" actId="20577"/>
          <ac:spMkLst>
            <pc:docMk/>
            <pc:sldMk cId="3788273889" sldId="405"/>
            <ac:spMk id="2" creationId="{1B89FD27-A2A2-8532-2825-9D89C6491F47}"/>
          </ac:spMkLst>
        </pc:spChg>
        <pc:spChg chg="mod">
          <ac:chgData name="Chan Ee Hong" userId="cf657ea1-a02b-4814-a06c-e1a0458c92a1" providerId="ADAL" clId="{E55FFBE7-4863-4C13-B11A-8DED3B292574}" dt="2024-02-22T03:14:31.312" v="536" actId="20577"/>
          <ac:spMkLst>
            <pc:docMk/>
            <pc:sldMk cId="3788273889" sldId="405"/>
            <ac:spMk id="3" creationId="{16713733-2026-384D-2CF1-0C5290E88B30}"/>
          </ac:spMkLst>
        </pc:spChg>
        <pc:picChg chg="add mod modCrop">
          <ac:chgData name="Chan Ee Hong" userId="cf657ea1-a02b-4814-a06c-e1a0458c92a1" providerId="ADAL" clId="{E55FFBE7-4863-4C13-B11A-8DED3B292574}" dt="2024-02-22T03:15:18.373" v="540" actId="1076"/>
          <ac:picMkLst>
            <pc:docMk/>
            <pc:sldMk cId="3788273889" sldId="405"/>
            <ac:picMk id="5" creationId="{3C4022BC-CF10-5820-A24C-21106E84044D}"/>
          </ac:picMkLst>
        </pc:picChg>
      </pc:sldChg>
      <pc:sldChg chg="addSp delSp modSp new mod">
        <pc:chgData name="Chan Ee Hong" userId="cf657ea1-a02b-4814-a06c-e1a0458c92a1" providerId="ADAL" clId="{E55FFBE7-4863-4C13-B11A-8DED3B292574}" dt="2024-02-22T03:24:15.455" v="571" actId="1076"/>
        <pc:sldMkLst>
          <pc:docMk/>
          <pc:sldMk cId="2191171814" sldId="406"/>
        </pc:sldMkLst>
        <pc:spChg chg="mod">
          <ac:chgData name="Chan Ee Hong" userId="cf657ea1-a02b-4814-a06c-e1a0458c92a1" providerId="ADAL" clId="{E55FFBE7-4863-4C13-B11A-8DED3B292574}" dt="2024-02-22T03:23:31.386" v="564" actId="20577"/>
          <ac:spMkLst>
            <pc:docMk/>
            <pc:sldMk cId="2191171814" sldId="406"/>
            <ac:spMk id="2" creationId="{8DA00044-BB7F-A1CF-B938-113F299307CF}"/>
          </ac:spMkLst>
        </pc:spChg>
        <pc:spChg chg="del">
          <ac:chgData name="Chan Ee Hong" userId="cf657ea1-a02b-4814-a06c-e1a0458c92a1" providerId="ADAL" clId="{E55FFBE7-4863-4C13-B11A-8DED3B292574}" dt="2024-02-22T03:23:52.565" v="568" actId="478"/>
          <ac:spMkLst>
            <pc:docMk/>
            <pc:sldMk cId="2191171814" sldId="406"/>
            <ac:spMk id="3" creationId="{2021A132-8BFF-7F88-1476-C89F502F1B53}"/>
          </ac:spMkLst>
        </pc:spChg>
        <pc:picChg chg="add mod modCrop">
          <ac:chgData name="Chan Ee Hong" userId="cf657ea1-a02b-4814-a06c-e1a0458c92a1" providerId="ADAL" clId="{E55FFBE7-4863-4C13-B11A-8DED3B292574}" dt="2024-02-22T03:24:15.455" v="571" actId="1076"/>
          <ac:picMkLst>
            <pc:docMk/>
            <pc:sldMk cId="2191171814" sldId="406"/>
            <ac:picMk id="5" creationId="{E65411C0-2C14-F203-98C3-9BD2BC22DC20}"/>
          </ac:picMkLst>
        </pc:picChg>
      </pc:sldChg>
      <pc:sldChg chg="addSp delSp modSp new mod">
        <pc:chgData name="Chan Ee Hong" userId="cf657ea1-a02b-4814-a06c-e1a0458c92a1" providerId="ADAL" clId="{E55FFBE7-4863-4C13-B11A-8DED3B292574}" dt="2024-02-22T05:36:35.909" v="601" actId="1076"/>
        <pc:sldMkLst>
          <pc:docMk/>
          <pc:sldMk cId="4082786387" sldId="407"/>
        </pc:sldMkLst>
        <pc:spChg chg="mod">
          <ac:chgData name="Chan Ee Hong" userId="cf657ea1-a02b-4814-a06c-e1a0458c92a1" providerId="ADAL" clId="{E55FFBE7-4863-4C13-B11A-8DED3B292574}" dt="2024-02-22T05:36:06.895" v="593" actId="20577"/>
          <ac:spMkLst>
            <pc:docMk/>
            <pc:sldMk cId="4082786387" sldId="407"/>
            <ac:spMk id="2" creationId="{7C4E20A6-D3A4-B607-7F56-7C5A001ECEB7}"/>
          </ac:spMkLst>
        </pc:spChg>
        <pc:spChg chg="del">
          <ac:chgData name="Chan Ee Hong" userId="cf657ea1-a02b-4814-a06c-e1a0458c92a1" providerId="ADAL" clId="{E55FFBE7-4863-4C13-B11A-8DED3B292574}" dt="2024-02-22T05:36:28.320" v="598" actId="478"/>
          <ac:spMkLst>
            <pc:docMk/>
            <pc:sldMk cId="4082786387" sldId="407"/>
            <ac:spMk id="3" creationId="{AF0EFC10-7210-347A-2BE8-CFA98511159C}"/>
          </ac:spMkLst>
        </pc:spChg>
        <pc:picChg chg="add mod modCrop">
          <ac:chgData name="Chan Ee Hong" userId="cf657ea1-a02b-4814-a06c-e1a0458c92a1" providerId="ADAL" clId="{E55FFBE7-4863-4C13-B11A-8DED3B292574}" dt="2024-02-22T05:36:35.909" v="601" actId="1076"/>
          <ac:picMkLst>
            <pc:docMk/>
            <pc:sldMk cId="4082786387" sldId="407"/>
            <ac:picMk id="5" creationId="{B21A9D81-BCE4-F248-C09D-277EA250286E}"/>
          </ac:picMkLst>
        </pc:picChg>
      </pc:sldChg>
    </pc:docChg>
  </pc:docChgLst>
  <pc:docChgLst>
    <pc:chgData name="Chan Ee Hong" userId="cf657ea1-a02b-4814-a06c-e1a0458c92a1" providerId="ADAL" clId="{73592193-7997-46BD-9015-1BB7403317EB}"/>
    <pc:docChg chg="undo custSel addSld delSld modSld sldOrd">
      <pc:chgData name="Chan Ee Hong" userId="cf657ea1-a02b-4814-a06c-e1a0458c92a1" providerId="ADAL" clId="{73592193-7997-46BD-9015-1BB7403317EB}" dt="2024-02-19T17:59:08.620" v="764" actId="47"/>
      <pc:docMkLst>
        <pc:docMk/>
      </pc:docMkLst>
      <pc:sldChg chg="modSp mod">
        <pc:chgData name="Chan Ee Hong" userId="cf657ea1-a02b-4814-a06c-e1a0458c92a1" providerId="ADAL" clId="{73592193-7997-46BD-9015-1BB7403317EB}" dt="2024-02-19T16:36:23.536" v="0" actId="20577"/>
        <pc:sldMkLst>
          <pc:docMk/>
          <pc:sldMk cId="3799789480" sldId="256"/>
        </pc:sldMkLst>
        <pc:spChg chg="mod">
          <ac:chgData name="Chan Ee Hong" userId="cf657ea1-a02b-4814-a06c-e1a0458c92a1" providerId="ADAL" clId="{73592193-7997-46BD-9015-1BB7403317EB}" dt="2024-02-19T16:36:23.536" v="0" actId="20577"/>
          <ac:spMkLst>
            <pc:docMk/>
            <pc:sldMk cId="3799789480" sldId="256"/>
            <ac:spMk id="2" creationId="{9A6980B2-5705-0CF9-A884-10780E6C0D96}"/>
          </ac:spMkLst>
        </pc:spChg>
      </pc:sldChg>
      <pc:sldChg chg="modSp mod">
        <pc:chgData name="Chan Ee Hong" userId="cf657ea1-a02b-4814-a06c-e1a0458c92a1" providerId="ADAL" clId="{73592193-7997-46BD-9015-1BB7403317EB}" dt="2024-02-19T16:36:28.314" v="1" actId="20577"/>
        <pc:sldMkLst>
          <pc:docMk/>
          <pc:sldMk cId="146283828" sldId="262"/>
        </pc:sldMkLst>
        <pc:spChg chg="mod">
          <ac:chgData name="Chan Ee Hong" userId="cf657ea1-a02b-4814-a06c-e1a0458c92a1" providerId="ADAL" clId="{73592193-7997-46BD-9015-1BB7403317EB}" dt="2024-02-19T16:36:28.314" v="1" actId="20577"/>
          <ac:spMkLst>
            <pc:docMk/>
            <pc:sldMk cId="146283828" sldId="262"/>
            <ac:spMk id="4" creationId="{CF4F3B78-C48B-A87D-EC60-4F7D0AECC530}"/>
          </ac:spMkLst>
        </pc:spChg>
      </pc:sldChg>
      <pc:sldChg chg="addSp modSp mod">
        <pc:chgData name="Chan Ee Hong" userId="cf657ea1-a02b-4814-a06c-e1a0458c92a1" providerId="ADAL" clId="{73592193-7997-46BD-9015-1BB7403317EB}" dt="2024-02-19T16:37:50.371" v="29" actId="1076"/>
        <pc:sldMkLst>
          <pc:docMk/>
          <pc:sldMk cId="2507090794" sldId="263"/>
        </pc:sldMkLst>
        <pc:spChg chg="mod">
          <ac:chgData name="Chan Ee Hong" userId="cf657ea1-a02b-4814-a06c-e1a0458c92a1" providerId="ADAL" clId="{73592193-7997-46BD-9015-1BB7403317EB}" dt="2024-02-19T16:37:44.841" v="28"/>
          <ac:spMkLst>
            <pc:docMk/>
            <pc:sldMk cId="2507090794" sldId="263"/>
            <ac:spMk id="5" creationId="{8B2438C4-BE2B-A426-4612-CB9A7002F02D}"/>
          </ac:spMkLst>
        </pc:spChg>
        <pc:picChg chg="add mod modCrop">
          <ac:chgData name="Chan Ee Hong" userId="cf657ea1-a02b-4814-a06c-e1a0458c92a1" providerId="ADAL" clId="{73592193-7997-46BD-9015-1BB7403317EB}" dt="2024-02-19T16:37:50.371" v="29" actId="1076"/>
          <ac:picMkLst>
            <pc:docMk/>
            <pc:sldMk cId="2507090794" sldId="263"/>
            <ac:picMk id="3" creationId="{49DF527A-888D-87F2-DC51-BDFFA133C4D0}"/>
          </ac:picMkLst>
        </pc:picChg>
      </pc:sldChg>
      <pc:sldChg chg="del">
        <pc:chgData name="Chan Ee Hong" userId="cf657ea1-a02b-4814-a06c-e1a0458c92a1" providerId="ADAL" clId="{73592193-7997-46BD-9015-1BB7403317EB}" dt="2024-02-19T17:59:08.620" v="764" actId="47"/>
        <pc:sldMkLst>
          <pc:docMk/>
          <pc:sldMk cId="13646062" sldId="317"/>
        </pc:sldMkLst>
      </pc:sldChg>
      <pc:sldChg chg="del">
        <pc:chgData name="Chan Ee Hong" userId="cf657ea1-a02b-4814-a06c-e1a0458c92a1" providerId="ADAL" clId="{73592193-7997-46BD-9015-1BB7403317EB}" dt="2024-02-19T17:59:08.620" v="764" actId="47"/>
        <pc:sldMkLst>
          <pc:docMk/>
          <pc:sldMk cId="1331804118" sldId="328"/>
        </pc:sldMkLst>
      </pc:sldChg>
      <pc:sldChg chg="delSp modSp mod">
        <pc:chgData name="Chan Ee Hong" userId="cf657ea1-a02b-4814-a06c-e1a0458c92a1" providerId="ADAL" clId="{73592193-7997-46BD-9015-1BB7403317EB}" dt="2024-02-19T17:01:08.845" v="250" actId="20577"/>
        <pc:sldMkLst>
          <pc:docMk/>
          <pc:sldMk cId="4195565748" sldId="348"/>
        </pc:sldMkLst>
        <pc:spChg chg="del">
          <ac:chgData name="Chan Ee Hong" userId="cf657ea1-a02b-4814-a06c-e1a0458c92a1" providerId="ADAL" clId="{73592193-7997-46BD-9015-1BB7403317EB}" dt="2024-02-19T17:01:01.229" v="238" actId="478"/>
          <ac:spMkLst>
            <pc:docMk/>
            <pc:sldMk cId="4195565748" sldId="348"/>
            <ac:spMk id="2" creationId="{748821B0-D5C0-45EF-BB20-0DBE23A79B97}"/>
          </ac:spMkLst>
        </pc:spChg>
        <pc:spChg chg="mod">
          <ac:chgData name="Chan Ee Hong" userId="cf657ea1-a02b-4814-a06c-e1a0458c92a1" providerId="ADAL" clId="{73592193-7997-46BD-9015-1BB7403317EB}" dt="2024-02-19T17:00:53.793" v="233" actId="20577"/>
          <ac:spMkLst>
            <pc:docMk/>
            <pc:sldMk cId="4195565748" sldId="348"/>
            <ac:spMk id="4" creationId="{E5B47801-86F5-60E7-6E91-C7A0C7F1EF89}"/>
          </ac:spMkLst>
        </pc:spChg>
        <pc:spChg chg="mod">
          <ac:chgData name="Chan Ee Hong" userId="cf657ea1-a02b-4814-a06c-e1a0458c92a1" providerId="ADAL" clId="{73592193-7997-46BD-9015-1BB7403317EB}" dt="2024-02-19T17:01:08.845" v="250" actId="20577"/>
          <ac:spMkLst>
            <pc:docMk/>
            <pc:sldMk cId="4195565748" sldId="348"/>
            <ac:spMk id="5" creationId="{CA942B64-140A-A946-AF77-2AD5BB97369E}"/>
          </ac:spMkLst>
        </pc:spChg>
      </pc:sldChg>
      <pc:sldChg chg="addSp delSp modSp mod">
        <pc:chgData name="Chan Ee Hong" userId="cf657ea1-a02b-4814-a06c-e1a0458c92a1" providerId="ADAL" clId="{73592193-7997-46BD-9015-1BB7403317EB}" dt="2024-02-19T17:47:33.944" v="460" actId="1076"/>
        <pc:sldMkLst>
          <pc:docMk/>
          <pc:sldMk cId="4088250211" sldId="349"/>
        </pc:sldMkLst>
        <pc:spChg chg="del">
          <ac:chgData name="Chan Ee Hong" userId="cf657ea1-a02b-4814-a06c-e1a0458c92a1" providerId="ADAL" clId="{73592193-7997-46BD-9015-1BB7403317EB}" dt="2024-02-19T17:10:48.011" v="420" actId="478"/>
          <ac:spMkLst>
            <pc:docMk/>
            <pc:sldMk cId="4088250211" sldId="349"/>
            <ac:spMk id="2" creationId="{E90DA412-28D0-D2A9-A34F-416ABA207762}"/>
          </ac:spMkLst>
        </pc:spChg>
        <pc:spChg chg="del">
          <ac:chgData name="Chan Ee Hong" userId="cf657ea1-a02b-4814-a06c-e1a0458c92a1" providerId="ADAL" clId="{73592193-7997-46BD-9015-1BB7403317EB}" dt="2024-02-19T17:10:46.932" v="419" actId="478"/>
          <ac:spMkLst>
            <pc:docMk/>
            <pc:sldMk cId="4088250211" sldId="349"/>
            <ac:spMk id="3" creationId="{BC6AD0BA-BA3D-9967-F692-64898154E576}"/>
          </ac:spMkLst>
        </pc:spChg>
        <pc:spChg chg="mod">
          <ac:chgData name="Chan Ee Hong" userId="cf657ea1-a02b-4814-a06c-e1a0458c92a1" providerId="ADAL" clId="{73592193-7997-46BD-9015-1BB7403317EB}" dt="2024-02-19T17:10:41.423" v="415" actId="20577"/>
          <ac:spMkLst>
            <pc:docMk/>
            <pc:sldMk cId="4088250211" sldId="349"/>
            <ac:spMk id="4" creationId="{4375F581-45A1-6069-2509-EC45C3B3DF2C}"/>
          </ac:spMkLst>
        </pc:spChg>
        <pc:spChg chg="mod">
          <ac:chgData name="Chan Ee Hong" userId="cf657ea1-a02b-4814-a06c-e1a0458c92a1" providerId="ADAL" clId="{73592193-7997-46BD-9015-1BB7403317EB}" dt="2024-02-19T17:45:31.005" v="423"/>
          <ac:spMkLst>
            <pc:docMk/>
            <pc:sldMk cId="4088250211" sldId="349"/>
            <ac:spMk id="5" creationId="{9DCA8047-A2E9-9052-6864-89FE516B83D7}"/>
          </ac:spMkLst>
        </pc:spChg>
        <pc:spChg chg="del mod">
          <ac:chgData name="Chan Ee Hong" userId="cf657ea1-a02b-4814-a06c-e1a0458c92a1" providerId="ADAL" clId="{73592193-7997-46BD-9015-1BB7403317EB}" dt="2024-02-19T17:10:46.251" v="418" actId="478"/>
          <ac:spMkLst>
            <pc:docMk/>
            <pc:sldMk cId="4088250211" sldId="349"/>
            <ac:spMk id="6" creationId="{6DE53BE3-B09B-BBD4-DD4F-BEF75CCA41FC}"/>
          </ac:spMkLst>
        </pc:spChg>
        <pc:spChg chg="add mod">
          <ac:chgData name="Chan Ee Hong" userId="cf657ea1-a02b-4814-a06c-e1a0458c92a1" providerId="ADAL" clId="{73592193-7997-46BD-9015-1BB7403317EB}" dt="2024-02-19T17:47:05.194" v="433" actId="1076"/>
          <ac:spMkLst>
            <pc:docMk/>
            <pc:sldMk cId="4088250211" sldId="349"/>
            <ac:spMk id="9" creationId="{B6F91445-427C-9791-AA07-9D702412FCDE}"/>
          </ac:spMkLst>
        </pc:spChg>
        <pc:spChg chg="add mod">
          <ac:chgData name="Chan Ee Hong" userId="cf657ea1-a02b-4814-a06c-e1a0458c92a1" providerId="ADAL" clId="{73592193-7997-46BD-9015-1BB7403317EB}" dt="2024-02-19T17:47:10.369" v="438" actId="1036"/>
          <ac:spMkLst>
            <pc:docMk/>
            <pc:sldMk cId="4088250211" sldId="349"/>
            <ac:spMk id="10" creationId="{7729FB15-5482-2127-EA12-84183D70D9B7}"/>
          </ac:spMkLst>
        </pc:spChg>
        <pc:spChg chg="add mod">
          <ac:chgData name="Chan Ee Hong" userId="cf657ea1-a02b-4814-a06c-e1a0458c92a1" providerId="ADAL" clId="{73592193-7997-46BD-9015-1BB7403317EB}" dt="2024-02-19T17:47:20.219" v="441" actId="14100"/>
          <ac:spMkLst>
            <pc:docMk/>
            <pc:sldMk cId="4088250211" sldId="349"/>
            <ac:spMk id="11" creationId="{4A426487-D6CC-C30E-2E46-19FEB949C4BF}"/>
          </ac:spMkLst>
        </pc:spChg>
        <pc:spChg chg="add mod">
          <ac:chgData name="Chan Ee Hong" userId="cf657ea1-a02b-4814-a06c-e1a0458c92a1" providerId="ADAL" clId="{73592193-7997-46BD-9015-1BB7403317EB}" dt="2024-02-19T17:47:33.944" v="460" actId="1076"/>
          <ac:spMkLst>
            <pc:docMk/>
            <pc:sldMk cId="4088250211" sldId="349"/>
            <ac:spMk id="12" creationId="{E623DDCD-A61C-5B52-436C-E6ADDF2272E4}"/>
          </ac:spMkLst>
        </pc:spChg>
        <pc:picChg chg="add mod modCrop">
          <ac:chgData name="Chan Ee Hong" userId="cf657ea1-a02b-4814-a06c-e1a0458c92a1" providerId="ADAL" clId="{73592193-7997-46BD-9015-1BB7403317EB}" dt="2024-02-19T17:46:31.789" v="427" actId="1076"/>
          <ac:picMkLst>
            <pc:docMk/>
            <pc:sldMk cId="4088250211" sldId="349"/>
            <ac:picMk id="8" creationId="{6BE7A0B1-F21C-14A7-ED57-68BAF941A293}"/>
          </ac:picMkLst>
        </pc:picChg>
      </pc:sldChg>
      <pc:sldChg chg="delSp modSp mod">
        <pc:chgData name="Chan Ee Hong" userId="cf657ea1-a02b-4814-a06c-e1a0458c92a1" providerId="ADAL" clId="{73592193-7997-46BD-9015-1BB7403317EB}" dt="2024-02-19T17:54:05.057" v="575" actId="20577"/>
        <pc:sldMkLst>
          <pc:docMk/>
          <pc:sldMk cId="3647069530" sldId="350"/>
        </pc:sldMkLst>
        <pc:spChg chg="del">
          <ac:chgData name="Chan Ee Hong" userId="cf657ea1-a02b-4814-a06c-e1a0458c92a1" providerId="ADAL" clId="{73592193-7997-46BD-9015-1BB7403317EB}" dt="2024-02-19T17:53:41.472" v="559" actId="478"/>
          <ac:spMkLst>
            <pc:docMk/>
            <pc:sldMk cId="3647069530" sldId="350"/>
            <ac:spMk id="2" creationId="{F83418A2-D669-D17D-84CD-1A633588B837}"/>
          </ac:spMkLst>
        </pc:spChg>
        <pc:spChg chg="del">
          <ac:chgData name="Chan Ee Hong" userId="cf657ea1-a02b-4814-a06c-e1a0458c92a1" providerId="ADAL" clId="{73592193-7997-46BD-9015-1BB7403317EB}" dt="2024-02-19T17:53:40.602" v="558" actId="478"/>
          <ac:spMkLst>
            <pc:docMk/>
            <pc:sldMk cId="3647069530" sldId="350"/>
            <ac:spMk id="3" creationId="{02E81317-3943-1C77-AEA7-2361F3F29E8E}"/>
          </ac:spMkLst>
        </pc:spChg>
        <pc:spChg chg="mod">
          <ac:chgData name="Chan Ee Hong" userId="cf657ea1-a02b-4814-a06c-e1a0458c92a1" providerId="ADAL" clId="{73592193-7997-46BD-9015-1BB7403317EB}" dt="2024-02-19T17:54:05.057" v="575" actId="20577"/>
          <ac:spMkLst>
            <pc:docMk/>
            <pc:sldMk cId="3647069530" sldId="350"/>
            <ac:spMk id="4" creationId="{FF86933A-21FD-3489-4B59-A62CF7D3309D}"/>
          </ac:spMkLst>
        </pc:spChg>
        <pc:spChg chg="mod">
          <ac:chgData name="Chan Ee Hong" userId="cf657ea1-a02b-4814-a06c-e1a0458c92a1" providerId="ADAL" clId="{73592193-7997-46BD-9015-1BB7403317EB}" dt="2024-02-19T17:54:02.481" v="566" actId="20577"/>
          <ac:spMkLst>
            <pc:docMk/>
            <pc:sldMk cId="3647069530" sldId="350"/>
            <ac:spMk id="5" creationId="{F7BF6DF7-DE19-3721-0C54-4152277AB3B7}"/>
          </ac:spMkLst>
        </pc:spChg>
        <pc:spChg chg="del">
          <ac:chgData name="Chan Ee Hong" userId="cf657ea1-a02b-4814-a06c-e1a0458c92a1" providerId="ADAL" clId="{73592193-7997-46BD-9015-1BB7403317EB}" dt="2024-02-19T17:53:39.377" v="557" actId="478"/>
          <ac:spMkLst>
            <pc:docMk/>
            <pc:sldMk cId="3647069530" sldId="350"/>
            <ac:spMk id="6" creationId="{4E5B5D5E-FE59-0344-216F-7D3B282BD952}"/>
          </ac:spMkLst>
        </pc:spChg>
        <pc:spChg chg="del mod">
          <ac:chgData name="Chan Ee Hong" userId="cf657ea1-a02b-4814-a06c-e1a0458c92a1" providerId="ADAL" clId="{73592193-7997-46BD-9015-1BB7403317EB}" dt="2024-02-19T17:53:38.545" v="556" actId="478"/>
          <ac:spMkLst>
            <pc:docMk/>
            <pc:sldMk cId="3647069530" sldId="350"/>
            <ac:spMk id="7" creationId="{9097D521-3E71-8AE1-3841-FE92178A85C4}"/>
          </ac:spMkLst>
        </pc:spChg>
      </pc:sldChg>
      <pc:sldChg chg="modSp mod ord">
        <pc:chgData name="Chan Ee Hong" userId="cf657ea1-a02b-4814-a06c-e1a0458c92a1" providerId="ADAL" clId="{73592193-7997-46BD-9015-1BB7403317EB}" dt="2024-02-19T17:57:51.856" v="729"/>
        <pc:sldMkLst>
          <pc:docMk/>
          <pc:sldMk cId="2726276539" sldId="351"/>
        </pc:sldMkLst>
        <pc:spChg chg="mod">
          <ac:chgData name="Chan Ee Hong" userId="cf657ea1-a02b-4814-a06c-e1a0458c92a1" providerId="ADAL" clId="{73592193-7997-46BD-9015-1BB7403317EB}" dt="2024-02-19T17:56:49.361" v="690" actId="20577"/>
          <ac:spMkLst>
            <pc:docMk/>
            <pc:sldMk cId="2726276539" sldId="351"/>
            <ac:spMk id="4" creationId="{602C8512-1EB0-FC09-07D6-D04E2E5BFC27}"/>
          </ac:spMkLst>
        </pc:spChg>
        <pc:spChg chg="mod">
          <ac:chgData name="Chan Ee Hong" userId="cf657ea1-a02b-4814-a06c-e1a0458c92a1" providerId="ADAL" clId="{73592193-7997-46BD-9015-1BB7403317EB}" dt="2024-02-19T17:57:51.856" v="729"/>
          <ac:spMkLst>
            <pc:docMk/>
            <pc:sldMk cId="2726276539" sldId="351"/>
            <ac:spMk id="5" creationId="{336E2E24-0DA4-6C4F-A0A8-E1E007B10CA9}"/>
          </ac:spMkLst>
        </pc:spChg>
      </pc:sldChg>
      <pc:sldChg chg="addSp delSp modSp mod">
        <pc:chgData name="Chan Ee Hong" userId="cf657ea1-a02b-4814-a06c-e1a0458c92a1" providerId="ADAL" clId="{73592193-7997-46BD-9015-1BB7403317EB}" dt="2024-02-19T17:59:01.025" v="763" actId="20577"/>
        <pc:sldMkLst>
          <pc:docMk/>
          <pc:sldMk cId="3489089887" sldId="352"/>
        </pc:sldMkLst>
        <pc:spChg chg="del">
          <ac:chgData name="Chan Ee Hong" userId="cf657ea1-a02b-4814-a06c-e1a0458c92a1" providerId="ADAL" clId="{73592193-7997-46BD-9015-1BB7403317EB}" dt="2024-02-19T17:58:21.488" v="744" actId="478"/>
          <ac:spMkLst>
            <pc:docMk/>
            <pc:sldMk cId="3489089887" sldId="352"/>
            <ac:spMk id="2" creationId="{C440041C-2712-EEA6-2D75-4C53195EE23F}"/>
          </ac:spMkLst>
        </pc:spChg>
        <pc:spChg chg="mod">
          <ac:chgData name="Chan Ee Hong" userId="cf657ea1-a02b-4814-a06c-e1a0458c92a1" providerId="ADAL" clId="{73592193-7997-46BD-9015-1BB7403317EB}" dt="2024-02-19T17:58:17.497" v="742" actId="20577"/>
          <ac:spMkLst>
            <pc:docMk/>
            <pc:sldMk cId="3489089887" sldId="352"/>
            <ac:spMk id="4" creationId="{5A078415-935C-4EA4-4A1F-E9E2609A988B}"/>
          </ac:spMkLst>
        </pc:spChg>
        <pc:spChg chg="mod">
          <ac:chgData name="Chan Ee Hong" userId="cf657ea1-a02b-4814-a06c-e1a0458c92a1" providerId="ADAL" clId="{73592193-7997-46BD-9015-1BB7403317EB}" dt="2024-02-19T17:59:01.025" v="763" actId="20577"/>
          <ac:spMkLst>
            <pc:docMk/>
            <pc:sldMk cId="3489089887" sldId="352"/>
            <ac:spMk id="5" creationId="{3356E634-0641-6823-EBE4-B35E422ADC99}"/>
          </ac:spMkLst>
        </pc:spChg>
        <pc:picChg chg="add mod modCrop">
          <ac:chgData name="Chan Ee Hong" userId="cf657ea1-a02b-4814-a06c-e1a0458c92a1" providerId="ADAL" clId="{73592193-7997-46BD-9015-1BB7403317EB}" dt="2024-02-19T17:58:49.697" v="754" actId="1076"/>
          <ac:picMkLst>
            <pc:docMk/>
            <pc:sldMk cId="3489089887" sldId="352"/>
            <ac:picMk id="6" creationId="{552CD944-8204-80A7-87C6-7B255500E6E2}"/>
          </ac:picMkLst>
        </pc:picChg>
      </pc:sldChg>
      <pc:sldChg chg="del">
        <pc:chgData name="Chan Ee Hong" userId="cf657ea1-a02b-4814-a06c-e1a0458c92a1" providerId="ADAL" clId="{73592193-7997-46BD-9015-1BB7403317EB}" dt="2024-02-19T17:59:08.620" v="764" actId="47"/>
        <pc:sldMkLst>
          <pc:docMk/>
          <pc:sldMk cId="2452466564" sldId="353"/>
        </pc:sldMkLst>
      </pc:sldChg>
      <pc:sldChg chg="del">
        <pc:chgData name="Chan Ee Hong" userId="cf657ea1-a02b-4814-a06c-e1a0458c92a1" providerId="ADAL" clId="{73592193-7997-46BD-9015-1BB7403317EB}" dt="2024-02-19T17:59:08.620" v="764" actId="47"/>
        <pc:sldMkLst>
          <pc:docMk/>
          <pc:sldMk cId="2976897308" sldId="354"/>
        </pc:sldMkLst>
      </pc:sldChg>
      <pc:sldChg chg="del">
        <pc:chgData name="Chan Ee Hong" userId="cf657ea1-a02b-4814-a06c-e1a0458c92a1" providerId="ADAL" clId="{73592193-7997-46BD-9015-1BB7403317EB}" dt="2024-02-19T17:59:08.620" v="764" actId="47"/>
        <pc:sldMkLst>
          <pc:docMk/>
          <pc:sldMk cId="1708344705" sldId="355"/>
        </pc:sldMkLst>
      </pc:sldChg>
      <pc:sldChg chg="del">
        <pc:chgData name="Chan Ee Hong" userId="cf657ea1-a02b-4814-a06c-e1a0458c92a1" providerId="ADAL" clId="{73592193-7997-46BD-9015-1BB7403317EB}" dt="2024-02-19T17:59:08.620" v="764" actId="47"/>
        <pc:sldMkLst>
          <pc:docMk/>
          <pc:sldMk cId="2042381515" sldId="356"/>
        </pc:sldMkLst>
      </pc:sldChg>
      <pc:sldChg chg="del">
        <pc:chgData name="Chan Ee Hong" userId="cf657ea1-a02b-4814-a06c-e1a0458c92a1" providerId="ADAL" clId="{73592193-7997-46BD-9015-1BB7403317EB}" dt="2024-02-19T17:59:08.620" v="764" actId="47"/>
        <pc:sldMkLst>
          <pc:docMk/>
          <pc:sldMk cId="70328070" sldId="357"/>
        </pc:sldMkLst>
      </pc:sldChg>
      <pc:sldChg chg="del">
        <pc:chgData name="Chan Ee Hong" userId="cf657ea1-a02b-4814-a06c-e1a0458c92a1" providerId="ADAL" clId="{73592193-7997-46BD-9015-1BB7403317EB}" dt="2024-02-19T17:59:08.620" v="764" actId="47"/>
        <pc:sldMkLst>
          <pc:docMk/>
          <pc:sldMk cId="985304110" sldId="358"/>
        </pc:sldMkLst>
      </pc:sldChg>
      <pc:sldChg chg="del">
        <pc:chgData name="Chan Ee Hong" userId="cf657ea1-a02b-4814-a06c-e1a0458c92a1" providerId="ADAL" clId="{73592193-7997-46BD-9015-1BB7403317EB}" dt="2024-02-19T17:59:08.620" v="764" actId="47"/>
        <pc:sldMkLst>
          <pc:docMk/>
          <pc:sldMk cId="2675771248" sldId="359"/>
        </pc:sldMkLst>
      </pc:sldChg>
      <pc:sldChg chg="del">
        <pc:chgData name="Chan Ee Hong" userId="cf657ea1-a02b-4814-a06c-e1a0458c92a1" providerId="ADAL" clId="{73592193-7997-46BD-9015-1BB7403317EB}" dt="2024-02-19T17:59:08.620" v="764" actId="47"/>
        <pc:sldMkLst>
          <pc:docMk/>
          <pc:sldMk cId="180205334" sldId="360"/>
        </pc:sldMkLst>
      </pc:sldChg>
      <pc:sldChg chg="del">
        <pc:chgData name="Chan Ee Hong" userId="cf657ea1-a02b-4814-a06c-e1a0458c92a1" providerId="ADAL" clId="{73592193-7997-46BD-9015-1BB7403317EB}" dt="2024-02-19T17:59:08.620" v="764" actId="47"/>
        <pc:sldMkLst>
          <pc:docMk/>
          <pc:sldMk cId="435364619" sldId="361"/>
        </pc:sldMkLst>
      </pc:sldChg>
      <pc:sldChg chg="del">
        <pc:chgData name="Chan Ee Hong" userId="cf657ea1-a02b-4814-a06c-e1a0458c92a1" providerId="ADAL" clId="{73592193-7997-46BD-9015-1BB7403317EB}" dt="2024-02-19T17:59:08.620" v="764" actId="47"/>
        <pc:sldMkLst>
          <pc:docMk/>
          <pc:sldMk cId="3081450491" sldId="362"/>
        </pc:sldMkLst>
      </pc:sldChg>
      <pc:sldChg chg="del">
        <pc:chgData name="Chan Ee Hong" userId="cf657ea1-a02b-4814-a06c-e1a0458c92a1" providerId="ADAL" clId="{73592193-7997-46BD-9015-1BB7403317EB}" dt="2024-02-19T17:59:08.620" v="764" actId="47"/>
        <pc:sldMkLst>
          <pc:docMk/>
          <pc:sldMk cId="1069408246" sldId="363"/>
        </pc:sldMkLst>
      </pc:sldChg>
      <pc:sldChg chg="del">
        <pc:chgData name="Chan Ee Hong" userId="cf657ea1-a02b-4814-a06c-e1a0458c92a1" providerId="ADAL" clId="{73592193-7997-46BD-9015-1BB7403317EB}" dt="2024-02-19T17:59:08.620" v="764" actId="47"/>
        <pc:sldMkLst>
          <pc:docMk/>
          <pc:sldMk cId="3164831372" sldId="364"/>
        </pc:sldMkLst>
      </pc:sldChg>
      <pc:sldChg chg="del">
        <pc:chgData name="Chan Ee Hong" userId="cf657ea1-a02b-4814-a06c-e1a0458c92a1" providerId="ADAL" clId="{73592193-7997-46BD-9015-1BB7403317EB}" dt="2024-02-19T17:59:08.620" v="764" actId="47"/>
        <pc:sldMkLst>
          <pc:docMk/>
          <pc:sldMk cId="2184154122" sldId="365"/>
        </pc:sldMkLst>
      </pc:sldChg>
      <pc:sldChg chg="del">
        <pc:chgData name="Chan Ee Hong" userId="cf657ea1-a02b-4814-a06c-e1a0458c92a1" providerId="ADAL" clId="{73592193-7997-46BD-9015-1BB7403317EB}" dt="2024-02-19T17:59:08.620" v="764" actId="47"/>
        <pc:sldMkLst>
          <pc:docMk/>
          <pc:sldMk cId="4103083225" sldId="366"/>
        </pc:sldMkLst>
      </pc:sldChg>
      <pc:sldChg chg="del">
        <pc:chgData name="Chan Ee Hong" userId="cf657ea1-a02b-4814-a06c-e1a0458c92a1" providerId="ADAL" clId="{73592193-7997-46BD-9015-1BB7403317EB}" dt="2024-02-19T17:59:08.620" v="764" actId="47"/>
        <pc:sldMkLst>
          <pc:docMk/>
          <pc:sldMk cId="3811938083" sldId="367"/>
        </pc:sldMkLst>
      </pc:sldChg>
      <pc:sldChg chg="del">
        <pc:chgData name="Chan Ee Hong" userId="cf657ea1-a02b-4814-a06c-e1a0458c92a1" providerId="ADAL" clId="{73592193-7997-46BD-9015-1BB7403317EB}" dt="2024-02-19T17:59:08.620" v="764" actId="47"/>
        <pc:sldMkLst>
          <pc:docMk/>
          <pc:sldMk cId="3643997966" sldId="368"/>
        </pc:sldMkLst>
      </pc:sldChg>
      <pc:sldChg chg="del">
        <pc:chgData name="Chan Ee Hong" userId="cf657ea1-a02b-4814-a06c-e1a0458c92a1" providerId="ADAL" clId="{73592193-7997-46BD-9015-1BB7403317EB}" dt="2024-02-19T17:59:08.620" v="764" actId="47"/>
        <pc:sldMkLst>
          <pc:docMk/>
          <pc:sldMk cId="146490092" sldId="369"/>
        </pc:sldMkLst>
      </pc:sldChg>
      <pc:sldChg chg="del">
        <pc:chgData name="Chan Ee Hong" userId="cf657ea1-a02b-4814-a06c-e1a0458c92a1" providerId="ADAL" clId="{73592193-7997-46BD-9015-1BB7403317EB}" dt="2024-02-19T17:59:08.620" v="764" actId="47"/>
        <pc:sldMkLst>
          <pc:docMk/>
          <pc:sldMk cId="2760790593" sldId="370"/>
        </pc:sldMkLst>
      </pc:sldChg>
      <pc:sldChg chg="del">
        <pc:chgData name="Chan Ee Hong" userId="cf657ea1-a02b-4814-a06c-e1a0458c92a1" providerId="ADAL" clId="{73592193-7997-46BD-9015-1BB7403317EB}" dt="2024-02-19T17:59:08.620" v="764" actId="47"/>
        <pc:sldMkLst>
          <pc:docMk/>
          <pc:sldMk cId="341504823" sldId="371"/>
        </pc:sldMkLst>
      </pc:sldChg>
      <pc:sldChg chg="del">
        <pc:chgData name="Chan Ee Hong" userId="cf657ea1-a02b-4814-a06c-e1a0458c92a1" providerId="ADAL" clId="{73592193-7997-46BD-9015-1BB7403317EB}" dt="2024-02-19T17:59:08.620" v="764" actId="47"/>
        <pc:sldMkLst>
          <pc:docMk/>
          <pc:sldMk cId="834387614" sldId="372"/>
        </pc:sldMkLst>
      </pc:sldChg>
      <pc:sldChg chg="addSp delSp modSp add mod ord">
        <pc:chgData name="Chan Ee Hong" userId="cf657ea1-a02b-4814-a06c-e1a0458c92a1" providerId="ADAL" clId="{73592193-7997-46BD-9015-1BB7403317EB}" dt="2024-02-19T16:48:12.687" v="167" actId="1076"/>
        <pc:sldMkLst>
          <pc:docMk/>
          <pc:sldMk cId="3733980740" sldId="379"/>
        </pc:sldMkLst>
        <pc:spChg chg="add mod">
          <ac:chgData name="Chan Ee Hong" userId="cf657ea1-a02b-4814-a06c-e1a0458c92a1" providerId="ADAL" clId="{73592193-7997-46BD-9015-1BB7403317EB}" dt="2024-02-19T16:47:32.142" v="137" actId="20577"/>
          <ac:spMkLst>
            <pc:docMk/>
            <pc:sldMk cId="3733980740" sldId="379"/>
            <ac:spMk id="2" creationId="{FD7432F4-7E0F-CC13-CBBF-E1A499A47A7B}"/>
          </ac:spMkLst>
        </pc:spChg>
        <pc:spChg chg="mod">
          <ac:chgData name="Chan Ee Hong" userId="cf657ea1-a02b-4814-a06c-e1a0458c92a1" providerId="ADAL" clId="{73592193-7997-46BD-9015-1BB7403317EB}" dt="2024-02-19T16:46:50.527" v="116" actId="11"/>
          <ac:spMkLst>
            <pc:docMk/>
            <pc:sldMk cId="3733980740" sldId="379"/>
            <ac:spMk id="5" creationId="{701DD66E-3765-B1E4-06C5-7B8A16E1DEE9}"/>
          </ac:spMkLst>
        </pc:spChg>
        <pc:spChg chg="add mod">
          <ac:chgData name="Chan Ee Hong" userId="cf657ea1-a02b-4814-a06c-e1a0458c92a1" providerId="ADAL" clId="{73592193-7997-46BD-9015-1BB7403317EB}" dt="2024-02-19T16:48:05.845" v="161" actId="1076"/>
          <ac:spMkLst>
            <pc:docMk/>
            <pc:sldMk cId="3733980740" sldId="379"/>
            <ac:spMk id="13" creationId="{1C96A721-E0B8-157C-8A99-970986B7CB60}"/>
          </ac:spMkLst>
        </pc:spChg>
        <pc:spChg chg="add mod">
          <ac:chgData name="Chan Ee Hong" userId="cf657ea1-a02b-4814-a06c-e1a0458c92a1" providerId="ADAL" clId="{73592193-7997-46BD-9015-1BB7403317EB}" dt="2024-02-19T16:48:12.687" v="167" actId="1076"/>
          <ac:spMkLst>
            <pc:docMk/>
            <pc:sldMk cId="3733980740" sldId="379"/>
            <ac:spMk id="14" creationId="{B3FB1400-57FA-74EE-5177-3E359C95D1BE}"/>
          </ac:spMkLst>
        </pc:spChg>
        <pc:picChg chg="add del mod modCrop">
          <ac:chgData name="Chan Ee Hong" userId="cf657ea1-a02b-4814-a06c-e1a0458c92a1" providerId="ADAL" clId="{73592193-7997-46BD-9015-1BB7403317EB}" dt="2024-02-19T16:47:07.980" v="124" actId="478"/>
          <ac:picMkLst>
            <pc:docMk/>
            <pc:sldMk cId="3733980740" sldId="379"/>
            <ac:picMk id="7" creationId="{1215E03A-670C-EC20-934E-87B8AB7B1445}"/>
          </ac:picMkLst>
        </pc:picChg>
        <pc:picChg chg="add del mod modCrop">
          <ac:chgData name="Chan Ee Hong" userId="cf657ea1-a02b-4814-a06c-e1a0458c92a1" providerId="ADAL" clId="{73592193-7997-46BD-9015-1BB7403317EB}" dt="2024-02-19T16:47:08.380" v="125" actId="478"/>
          <ac:picMkLst>
            <pc:docMk/>
            <pc:sldMk cId="3733980740" sldId="379"/>
            <ac:picMk id="9" creationId="{D4AAB67E-77FC-05F3-7E2D-AE56571958F9}"/>
          </ac:picMkLst>
        </pc:picChg>
        <pc:picChg chg="add del mod modCrop">
          <ac:chgData name="Chan Ee Hong" userId="cf657ea1-a02b-4814-a06c-e1a0458c92a1" providerId="ADAL" clId="{73592193-7997-46BD-9015-1BB7403317EB}" dt="2024-02-19T16:47:47.688" v="146" actId="14100"/>
          <ac:picMkLst>
            <pc:docMk/>
            <pc:sldMk cId="3733980740" sldId="379"/>
            <ac:picMk id="11" creationId="{8DA5FBE6-40D4-0F0B-8D7B-319AA67D63C6}"/>
          </ac:picMkLst>
        </pc:picChg>
        <pc:picChg chg="add mod">
          <ac:chgData name="Chan Ee Hong" userId="cf657ea1-a02b-4814-a06c-e1a0458c92a1" providerId="ADAL" clId="{73592193-7997-46BD-9015-1BB7403317EB}" dt="2024-02-19T16:47:49.552" v="147" actId="14100"/>
          <ac:picMkLst>
            <pc:docMk/>
            <pc:sldMk cId="3733980740" sldId="379"/>
            <ac:picMk id="12" creationId="{D1C9EBF7-B082-789F-832A-B8A576493FCB}"/>
          </ac:picMkLst>
        </pc:picChg>
      </pc:sldChg>
      <pc:sldChg chg="addSp delSp modSp add mod">
        <pc:chgData name="Chan Ee Hong" userId="cf657ea1-a02b-4814-a06c-e1a0458c92a1" providerId="ADAL" clId="{73592193-7997-46BD-9015-1BB7403317EB}" dt="2024-02-19T16:46:29.477" v="110" actId="1036"/>
        <pc:sldMkLst>
          <pc:docMk/>
          <pc:sldMk cId="1169241409" sldId="380"/>
        </pc:sldMkLst>
        <pc:spChg chg="mod">
          <ac:chgData name="Chan Ee Hong" userId="cf657ea1-a02b-4814-a06c-e1a0458c92a1" providerId="ADAL" clId="{73592193-7997-46BD-9015-1BB7403317EB}" dt="2024-02-19T16:45:15.693" v="87" actId="20577"/>
          <ac:spMkLst>
            <pc:docMk/>
            <pc:sldMk cId="1169241409" sldId="380"/>
            <ac:spMk id="2" creationId="{2C37509A-8540-9E7B-6C25-41C4AE87B0A6}"/>
          </ac:spMkLst>
        </pc:spChg>
        <pc:spChg chg="mod">
          <ac:chgData name="Chan Ee Hong" userId="cf657ea1-a02b-4814-a06c-e1a0458c92a1" providerId="ADAL" clId="{73592193-7997-46BD-9015-1BB7403317EB}" dt="2024-02-19T16:44:39.216" v="76" actId="20577"/>
          <ac:spMkLst>
            <pc:docMk/>
            <pc:sldMk cId="1169241409" sldId="380"/>
            <ac:spMk id="5" creationId="{5794013B-CE5C-90C0-95F9-64828109E900}"/>
          </ac:spMkLst>
        </pc:spChg>
        <pc:picChg chg="del">
          <ac:chgData name="Chan Ee Hong" userId="cf657ea1-a02b-4814-a06c-e1a0458c92a1" providerId="ADAL" clId="{73592193-7997-46BD-9015-1BB7403317EB}" dt="2024-02-19T16:45:22.732" v="88" actId="478"/>
          <ac:picMkLst>
            <pc:docMk/>
            <pc:sldMk cId="1169241409" sldId="380"/>
            <ac:picMk id="7" creationId="{BFEF2703-C141-325B-9D0C-055C172F899B}"/>
          </ac:picMkLst>
        </pc:picChg>
        <pc:picChg chg="add mod modCrop">
          <ac:chgData name="Chan Ee Hong" userId="cf657ea1-a02b-4814-a06c-e1a0458c92a1" providerId="ADAL" clId="{73592193-7997-46BD-9015-1BB7403317EB}" dt="2024-02-19T16:45:37.528" v="93" actId="14100"/>
          <ac:picMkLst>
            <pc:docMk/>
            <pc:sldMk cId="1169241409" sldId="380"/>
            <ac:picMk id="8" creationId="{B314DC59-FB48-AD95-99C7-F0F6D514A867}"/>
          </ac:picMkLst>
        </pc:picChg>
        <pc:picChg chg="del">
          <ac:chgData name="Chan Ee Hong" userId="cf657ea1-a02b-4814-a06c-e1a0458c92a1" providerId="ADAL" clId="{73592193-7997-46BD-9015-1BB7403317EB}" dt="2024-02-19T16:45:38.692" v="94" actId="478"/>
          <ac:picMkLst>
            <pc:docMk/>
            <pc:sldMk cId="1169241409" sldId="380"/>
            <ac:picMk id="9" creationId="{69A71645-0021-C1BA-215D-2459FC37FFA1}"/>
          </ac:picMkLst>
        </pc:picChg>
        <pc:picChg chg="del mod">
          <ac:chgData name="Chan Ee Hong" userId="cf657ea1-a02b-4814-a06c-e1a0458c92a1" providerId="ADAL" clId="{73592193-7997-46BD-9015-1BB7403317EB}" dt="2024-02-19T16:46:01.020" v="101" actId="478"/>
          <ac:picMkLst>
            <pc:docMk/>
            <pc:sldMk cId="1169241409" sldId="380"/>
            <ac:picMk id="11" creationId="{15F3E790-7627-F7AC-5EB4-6BDC7D22394A}"/>
          </ac:picMkLst>
        </pc:picChg>
        <pc:picChg chg="add mod modCrop">
          <ac:chgData name="Chan Ee Hong" userId="cf657ea1-a02b-4814-a06c-e1a0458c92a1" providerId="ADAL" clId="{73592193-7997-46BD-9015-1BB7403317EB}" dt="2024-02-19T16:45:56.169" v="100" actId="1076"/>
          <ac:picMkLst>
            <pc:docMk/>
            <pc:sldMk cId="1169241409" sldId="380"/>
            <ac:picMk id="12" creationId="{EC63D525-DB55-AA6F-EB40-6F0C8FB690A1}"/>
          </ac:picMkLst>
        </pc:picChg>
        <pc:picChg chg="add mod modCrop">
          <ac:chgData name="Chan Ee Hong" userId="cf657ea1-a02b-4814-a06c-e1a0458c92a1" providerId="ADAL" clId="{73592193-7997-46BD-9015-1BB7403317EB}" dt="2024-02-19T16:46:29.477" v="110" actId="1036"/>
          <ac:picMkLst>
            <pc:docMk/>
            <pc:sldMk cId="1169241409" sldId="380"/>
            <ac:picMk id="14" creationId="{0A5F0D97-0415-07E2-03E4-67C22C06DB1B}"/>
          </ac:picMkLst>
        </pc:picChg>
      </pc:sldChg>
      <pc:sldChg chg="add">
        <pc:chgData name="Chan Ee Hong" userId="cf657ea1-a02b-4814-a06c-e1a0458c92a1" providerId="ADAL" clId="{73592193-7997-46BD-9015-1BB7403317EB}" dt="2024-02-19T16:46:37.759" v="111" actId="2890"/>
        <pc:sldMkLst>
          <pc:docMk/>
          <pc:sldMk cId="211460282" sldId="381"/>
        </pc:sldMkLst>
      </pc:sldChg>
      <pc:sldChg chg="addSp delSp modSp add mod ord">
        <pc:chgData name="Chan Ee Hong" userId="cf657ea1-a02b-4814-a06c-e1a0458c92a1" providerId="ADAL" clId="{73592193-7997-46BD-9015-1BB7403317EB}" dt="2024-02-19T16:50:32.362" v="193" actId="1076"/>
        <pc:sldMkLst>
          <pc:docMk/>
          <pc:sldMk cId="2247778914" sldId="382"/>
        </pc:sldMkLst>
        <pc:spChg chg="mod">
          <ac:chgData name="Chan Ee Hong" userId="cf657ea1-a02b-4814-a06c-e1a0458c92a1" providerId="ADAL" clId="{73592193-7997-46BD-9015-1BB7403317EB}" dt="2024-02-19T16:49:24.783" v="172" actId="20577"/>
          <ac:spMkLst>
            <pc:docMk/>
            <pc:sldMk cId="2247778914" sldId="382"/>
            <ac:spMk id="4" creationId="{53CC85F8-D873-DEFD-43BC-3A71C5334174}"/>
          </ac:spMkLst>
        </pc:spChg>
        <pc:spChg chg="mod">
          <ac:chgData name="Chan Ee Hong" userId="cf657ea1-a02b-4814-a06c-e1a0458c92a1" providerId="ADAL" clId="{73592193-7997-46BD-9015-1BB7403317EB}" dt="2024-02-19T16:50:09.971" v="187" actId="14100"/>
          <ac:spMkLst>
            <pc:docMk/>
            <pc:sldMk cId="2247778914" sldId="382"/>
            <ac:spMk id="5" creationId="{FC2A85AD-25AF-AD18-5925-E98C0D52E73F}"/>
          </ac:spMkLst>
        </pc:spChg>
        <pc:picChg chg="del">
          <ac:chgData name="Chan Ee Hong" userId="cf657ea1-a02b-4814-a06c-e1a0458c92a1" providerId="ADAL" clId="{73592193-7997-46BD-9015-1BB7403317EB}" dt="2024-02-19T16:49:32.852" v="173" actId="478"/>
          <ac:picMkLst>
            <pc:docMk/>
            <pc:sldMk cId="2247778914" sldId="382"/>
            <ac:picMk id="3" creationId="{14801F43-D660-60AB-8135-07A0F1A3351D}"/>
          </ac:picMkLst>
        </pc:picChg>
        <pc:picChg chg="add mod modCrop">
          <ac:chgData name="Chan Ee Hong" userId="cf657ea1-a02b-4814-a06c-e1a0458c92a1" providerId="ADAL" clId="{73592193-7997-46BD-9015-1BB7403317EB}" dt="2024-02-19T16:49:43.998" v="177" actId="1076"/>
          <ac:picMkLst>
            <pc:docMk/>
            <pc:sldMk cId="2247778914" sldId="382"/>
            <ac:picMk id="6" creationId="{2EB1E253-A3D6-8098-CF22-2B321DB48916}"/>
          </ac:picMkLst>
        </pc:picChg>
        <pc:picChg chg="add mod modCrop">
          <ac:chgData name="Chan Ee Hong" userId="cf657ea1-a02b-4814-a06c-e1a0458c92a1" providerId="ADAL" clId="{73592193-7997-46BD-9015-1BB7403317EB}" dt="2024-02-19T16:50:32.362" v="193" actId="1076"/>
          <ac:picMkLst>
            <pc:docMk/>
            <pc:sldMk cId="2247778914" sldId="382"/>
            <ac:picMk id="8" creationId="{F6150045-6047-668A-A6D2-43B14B4D6B0C}"/>
          </ac:picMkLst>
        </pc:picChg>
      </pc:sldChg>
      <pc:sldChg chg="addSp modSp add mod">
        <pc:chgData name="Chan Ee Hong" userId="cf657ea1-a02b-4814-a06c-e1a0458c92a1" providerId="ADAL" clId="{73592193-7997-46BD-9015-1BB7403317EB}" dt="2024-02-19T16:52:11.038" v="217" actId="113"/>
        <pc:sldMkLst>
          <pc:docMk/>
          <pc:sldMk cId="4285327400" sldId="383"/>
        </pc:sldMkLst>
        <pc:spChg chg="add mod">
          <ac:chgData name="Chan Ee Hong" userId="cf657ea1-a02b-4814-a06c-e1a0458c92a1" providerId="ADAL" clId="{73592193-7997-46BD-9015-1BB7403317EB}" dt="2024-02-19T16:51:52.053" v="213" actId="1076"/>
          <ac:spMkLst>
            <pc:docMk/>
            <pc:sldMk cId="4285327400" sldId="383"/>
            <ac:spMk id="2" creationId="{D207664B-D582-57B5-0038-1CEBC36BFA35}"/>
          </ac:spMkLst>
        </pc:spChg>
        <pc:spChg chg="mod">
          <ac:chgData name="Chan Ee Hong" userId="cf657ea1-a02b-4814-a06c-e1a0458c92a1" providerId="ADAL" clId="{73592193-7997-46BD-9015-1BB7403317EB}" dt="2024-02-19T16:52:11.038" v="217" actId="113"/>
          <ac:spMkLst>
            <pc:docMk/>
            <pc:sldMk cId="4285327400" sldId="383"/>
            <ac:spMk id="5" creationId="{910F6147-A143-6F59-CB4D-4A7A6CF9B48F}"/>
          </ac:spMkLst>
        </pc:spChg>
        <pc:picChg chg="add mod modCrop">
          <ac:chgData name="Chan Ee Hong" userId="cf657ea1-a02b-4814-a06c-e1a0458c92a1" providerId="ADAL" clId="{73592193-7997-46BD-9015-1BB7403317EB}" dt="2024-02-19T16:51:52.053" v="213" actId="1076"/>
          <ac:picMkLst>
            <pc:docMk/>
            <pc:sldMk cId="4285327400" sldId="383"/>
            <ac:picMk id="7" creationId="{5B76069A-6D2C-E4A5-E891-8B7E1C8A0296}"/>
          </ac:picMkLst>
        </pc:picChg>
        <pc:picChg chg="mod">
          <ac:chgData name="Chan Ee Hong" userId="cf657ea1-a02b-4814-a06c-e1a0458c92a1" providerId="ADAL" clId="{73592193-7997-46BD-9015-1BB7403317EB}" dt="2024-02-19T16:51:43.967" v="211" actId="1076"/>
          <ac:picMkLst>
            <pc:docMk/>
            <pc:sldMk cId="4285327400" sldId="383"/>
            <ac:picMk id="8" creationId="{3A41F49F-6BA3-58ED-056D-679143BBE605}"/>
          </ac:picMkLst>
        </pc:picChg>
      </pc:sldChg>
      <pc:sldChg chg="addSp delSp modSp add mod">
        <pc:chgData name="Chan Ee Hong" userId="cf657ea1-a02b-4814-a06c-e1a0458c92a1" providerId="ADAL" clId="{73592193-7997-46BD-9015-1BB7403317EB}" dt="2024-02-19T16:52:56.241" v="232" actId="1076"/>
        <pc:sldMkLst>
          <pc:docMk/>
          <pc:sldMk cId="3786923277" sldId="384"/>
        </pc:sldMkLst>
        <pc:spChg chg="mod">
          <ac:chgData name="Chan Ee Hong" userId="cf657ea1-a02b-4814-a06c-e1a0458c92a1" providerId="ADAL" clId="{73592193-7997-46BD-9015-1BB7403317EB}" dt="2024-02-19T16:52:50.261" v="231" actId="20577"/>
          <ac:spMkLst>
            <pc:docMk/>
            <pc:sldMk cId="3786923277" sldId="384"/>
            <ac:spMk id="2" creationId="{EA4518DA-5675-9296-A587-6C4B335ACE45}"/>
          </ac:spMkLst>
        </pc:spChg>
        <pc:spChg chg="mod">
          <ac:chgData name="Chan Ee Hong" userId="cf657ea1-a02b-4814-a06c-e1a0458c92a1" providerId="ADAL" clId="{73592193-7997-46BD-9015-1BB7403317EB}" dt="2024-02-19T16:52:12.910" v="218" actId="113"/>
          <ac:spMkLst>
            <pc:docMk/>
            <pc:sldMk cId="3786923277" sldId="384"/>
            <ac:spMk id="5" creationId="{D5D0E680-FE78-E06E-26DD-39678F81EEAE}"/>
          </ac:spMkLst>
        </pc:spChg>
        <pc:picChg chg="del">
          <ac:chgData name="Chan Ee Hong" userId="cf657ea1-a02b-4814-a06c-e1a0458c92a1" providerId="ADAL" clId="{73592193-7997-46BD-9015-1BB7403317EB}" dt="2024-02-19T16:52:21.717" v="222" actId="478"/>
          <ac:picMkLst>
            <pc:docMk/>
            <pc:sldMk cId="3786923277" sldId="384"/>
            <ac:picMk id="7" creationId="{B653DD89-3F9F-55C2-89DD-3E418A3153A7}"/>
          </ac:picMkLst>
        </pc:picChg>
        <pc:picChg chg="add mod modCrop">
          <ac:chgData name="Chan Ee Hong" userId="cf657ea1-a02b-4814-a06c-e1a0458c92a1" providerId="ADAL" clId="{73592193-7997-46BD-9015-1BB7403317EB}" dt="2024-02-19T16:52:56.241" v="232" actId="1076"/>
          <ac:picMkLst>
            <pc:docMk/>
            <pc:sldMk cId="3786923277" sldId="384"/>
            <ac:picMk id="9" creationId="{FC703DD9-6A89-E37F-0982-BDDB15E989A9}"/>
          </ac:picMkLst>
        </pc:picChg>
      </pc:sldChg>
      <pc:sldChg chg="addSp modSp add mod">
        <pc:chgData name="Chan Ee Hong" userId="cf657ea1-a02b-4814-a06c-e1a0458c92a1" providerId="ADAL" clId="{73592193-7997-46BD-9015-1BB7403317EB}" dt="2024-02-19T17:02:21.792" v="262" actId="1076"/>
        <pc:sldMkLst>
          <pc:docMk/>
          <pc:sldMk cId="1775604139" sldId="385"/>
        </pc:sldMkLst>
        <pc:spChg chg="mod">
          <ac:chgData name="Chan Ee Hong" userId="cf657ea1-a02b-4814-a06c-e1a0458c92a1" providerId="ADAL" clId="{73592193-7997-46BD-9015-1BB7403317EB}" dt="2024-02-19T17:02:09.644" v="258" actId="14100"/>
          <ac:spMkLst>
            <pc:docMk/>
            <pc:sldMk cId="1775604139" sldId="385"/>
            <ac:spMk id="5" creationId="{5A6D38B1-CC88-335C-7D38-A03EDA153196}"/>
          </ac:spMkLst>
        </pc:spChg>
        <pc:picChg chg="add mod modCrop">
          <ac:chgData name="Chan Ee Hong" userId="cf657ea1-a02b-4814-a06c-e1a0458c92a1" providerId="ADAL" clId="{73592193-7997-46BD-9015-1BB7403317EB}" dt="2024-02-19T17:02:21.792" v="262" actId="1076"/>
          <ac:picMkLst>
            <pc:docMk/>
            <pc:sldMk cId="1775604139" sldId="385"/>
            <ac:picMk id="3" creationId="{894F643C-90CE-912D-512A-7D3D45BDFBE8}"/>
          </ac:picMkLst>
        </pc:picChg>
      </pc:sldChg>
      <pc:sldChg chg="delSp modSp add mod">
        <pc:chgData name="Chan Ee Hong" userId="cf657ea1-a02b-4814-a06c-e1a0458c92a1" providerId="ADAL" clId="{73592193-7997-46BD-9015-1BB7403317EB}" dt="2024-02-19T17:02:39.445" v="269"/>
        <pc:sldMkLst>
          <pc:docMk/>
          <pc:sldMk cId="2625857905" sldId="386"/>
        </pc:sldMkLst>
        <pc:spChg chg="mod">
          <ac:chgData name="Chan Ee Hong" userId="cf657ea1-a02b-4814-a06c-e1a0458c92a1" providerId="ADAL" clId="{73592193-7997-46BD-9015-1BB7403317EB}" dt="2024-02-19T17:02:39.445" v="269"/>
          <ac:spMkLst>
            <pc:docMk/>
            <pc:sldMk cId="2625857905" sldId="386"/>
            <ac:spMk id="5" creationId="{D518102B-1825-87A3-A293-F2934B4439E9}"/>
          </ac:spMkLst>
        </pc:spChg>
        <pc:picChg chg="del">
          <ac:chgData name="Chan Ee Hong" userId="cf657ea1-a02b-4814-a06c-e1a0458c92a1" providerId="ADAL" clId="{73592193-7997-46BD-9015-1BB7403317EB}" dt="2024-02-19T17:02:29.844" v="264" actId="478"/>
          <ac:picMkLst>
            <pc:docMk/>
            <pc:sldMk cId="2625857905" sldId="386"/>
            <ac:picMk id="3" creationId="{F1BD1638-03EF-E38A-27E6-2FF1D656A8F1}"/>
          </ac:picMkLst>
        </pc:picChg>
      </pc:sldChg>
      <pc:sldChg chg="addSp modSp add mod">
        <pc:chgData name="Chan Ee Hong" userId="cf657ea1-a02b-4814-a06c-e1a0458c92a1" providerId="ADAL" clId="{73592193-7997-46BD-9015-1BB7403317EB}" dt="2024-02-19T17:02:57.029" v="274" actId="1076"/>
        <pc:sldMkLst>
          <pc:docMk/>
          <pc:sldMk cId="2776321277" sldId="387"/>
        </pc:sldMkLst>
        <pc:picChg chg="add mod modCrop">
          <ac:chgData name="Chan Ee Hong" userId="cf657ea1-a02b-4814-a06c-e1a0458c92a1" providerId="ADAL" clId="{73592193-7997-46BD-9015-1BB7403317EB}" dt="2024-02-19T17:02:57.029" v="274" actId="1076"/>
          <ac:picMkLst>
            <pc:docMk/>
            <pc:sldMk cId="2776321277" sldId="387"/>
            <ac:picMk id="3" creationId="{4C6DFC19-0EBA-F1CC-1F56-1E723642D651}"/>
          </ac:picMkLst>
        </pc:picChg>
      </pc:sldChg>
      <pc:sldChg chg="modSp add mod ord">
        <pc:chgData name="Chan Ee Hong" userId="cf657ea1-a02b-4814-a06c-e1a0458c92a1" providerId="ADAL" clId="{73592193-7997-46BD-9015-1BB7403317EB}" dt="2024-02-19T17:03:14.596" v="281" actId="11"/>
        <pc:sldMkLst>
          <pc:docMk/>
          <pc:sldMk cId="1424599772" sldId="388"/>
        </pc:sldMkLst>
        <pc:spChg chg="mod">
          <ac:chgData name="Chan Ee Hong" userId="cf657ea1-a02b-4814-a06c-e1a0458c92a1" providerId="ADAL" clId="{73592193-7997-46BD-9015-1BB7403317EB}" dt="2024-02-19T17:03:14.596" v="281" actId="11"/>
          <ac:spMkLst>
            <pc:docMk/>
            <pc:sldMk cId="1424599772" sldId="388"/>
            <ac:spMk id="5" creationId="{95BA0AA3-28F8-4454-B16C-3F0C381B94D5}"/>
          </ac:spMkLst>
        </pc:spChg>
      </pc:sldChg>
      <pc:sldChg chg="addSp delSp modSp add mod">
        <pc:chgData name="Chan Ee Hong" userId="cf657ea1-a02b-4814-a06c-e1a0458c92a1" providerId="ADAL" clId="{73592193-7997-46BD-9015-1BB7403317EB}" dt="2024-02-19T17:06:45.196" v="345" actId="20577"/>
        <pc:sldMkLst>
          <pc:docMk/>
          <pc:sldMk cId="3535074338" sldId="389"/>
        </pc:sldMkLst>
        <pc:spChg chg="add del">
          <ac:chgData name="Chan Ee Hong" userId="cf657ea1-a02b-4814-a06c-e1a0458c92a1" providerId="ADAL" clId="{73592193-7997-46BD-9015-1BB7403317EB}" dt="2024-02-19T17:04:47.911" v="284" actId="22"/>
          <ac:spMkLst>
            <pc:docMk/>
            <pc:sldMk cId="3535074338" sldId="389"/>
            <ac:spMk id="3" creationId="{85A7CF87-F396-66F8-DB00-DB9D3AEB818C}"/>
          </ac:spMkLst>
        </pc:spChg>
        <pc:spChg chg="add mod">
          <ac:chgData name="Chan Ee Hong" userId="cf657ea1-a02b-4814-a06c-e1a0458c92a1" providerId="ADAL" clId="{73592193-7997-46BD-9015-1BB7403317EB}" dt="2024-02-19T17:06:45.196" v="345" actId="20577"/>
          <ac:spMkLst>
            <pc:docMk/>
            <pc:sldMk cId="3535074338" sldId="389"/>
            <ac:spMk id="7" creationId="{95C5E31D-6444-7AF9-1468-2BF4136F7051}"/>
          </ac:spMkLst>
        </pc:spChg>
        <pc:picChg chg="add mod modCrop">
          <ac:chgData name="Chan Ee Hong" userId="cf657ea1-a02b-4814-a06c-e1a0458c92a1" providerId="ADAL" clId="{73592193-7997-46BD-9015-1BB7403317EB}" dt="2024-02-19T17:06:40.383" v="342" actId="1076"/>
          <ac:picMkLst>
            <pc:docMk/>
            <pc:sldMk cId="3535074338" sldId="389"/>
            <ac:picMk id="9" creationId="{C66CED3C-3E49-FCDD-46EA-FCF1951F5108}"/>
          </ac:picMkLst>
        </pc:picChg>
        <pc:picChg chg="add mod modCrop">
          <ac:chgData name="Chan Ee Hong" userId="cf657ea1-a02b-4814-a06c-e1a0458c92a1" providerId="ADAL" clId="{73592193-7997-46BD-9015-1BB7403317EB}" dt="2024-02-19T17:06:43.150" v="343" actId="1076"/>
          <ac:picMkLst>
            <pc:docMk/>
            <pc:sldMk cId="3535074338" sldId="389"/>
            <ac:picMk id="11" creationId="{DE4D0D6B-DD33-6A28-4CEE-9B62B0F5E887}"/>
          </ac:picMkLst>
        </pc:picChg>
      </pc:sldChg>
      <pc:sldChg chg="add del">
        <pc:chgData name="Chan Ee Hong" userId="cf657ea1-a02b-4814-a06c-e1a0458c92a1" providerId="ADAL" clId="{73592193-7997-46BD-9015-1BB7403317EB}" dt="2024-02-19T17:05:42.985" v="321" actId="47"/>
        <pc:sldMkLst>
          <pc:docMk/>
          <pc:sldMk cId="1753135109" sldId="390"/>
        </pc:sldMkLst>
      </pc:sldChg>
      <pc:sldChg chg="modSp add mod ord">
        <pc:chgData name="Chan Ee Hong" userId="cf657ea1-a02b-4814-a06c-e1a0458c92a1" providerId="ADAL" clId="{73592193-7997-46BD-9015-1BB7403317EB}" dt="2024-02-19T17:06:00.562" v="328" actId="11"/>
        <pc:sldMkLst>
          <pc:docMk/>
          <pc:sldMk cId="2791464044" sldId="390"/>
        </pc:sldMkLst>
        <pc:spChg chg="mod">
          <ac:chgData name="Chan Ee Hong" userId="cf657ea1-a02b-4814-a06c-e1a0458c92a1" providerId="ADAL" clId="{73592193-7997-46BD-9015-1BB7403317EB}" dt="2024-02-19T17:06:00.562" v="328" actId="11"/>
          <ac:spMkLst>
            <pc:docMk/>
            <pc:sldMk cId="2791464044" sldId="390"/>
            <ac:spMk id="5" creationId="{80EA67B2-5B4C-AC46-6CFD-F76575446108}"/>
          </ac:spMkLst>
        </pc:spChg>
      </pc:sldChg>
      <pc:sldChg chg="addSp delSp modSp add mod">
        <pc:chgData name="Chan Ee Hong" userId="cf657ea1-a02b-4814-a06c-e1a0458c92a1" providerId="ADAL" clId="{73592193-7997-46BD-9015-1BB7403317EB}" dt="2024-02-19T17:07:42.266" v="372" actId="14100"/>
        <pc:sldMkLst>
          <pc:docMk/>
          <pc:sldMk cId="3009266745" sldId="391"/>
        </pc:sldMkLst>
        <pc:spChg chg="add del mod">
          <ac:chgData name="Chan Ee Hong" userId="cf657ea1-a02b-4814-a06c-e1a0458c92a1" providerId="ADAL" clId="{73592193-7997-46BD-9015-1BB7403317EB}" dt="2024-02-19T17:07:17.811" v="359" actId="478"/>
          <ac:spMkLst>
            <pc:docMk/>
            <pc:sldMk cId="3009266745" sldId="391"/>
            <ac:spMk id="2" creationId="{A68BF88B-DB0A-478C-7F17-DBBDF9956FF1}"/>
          </ac:spMkLst>
        </pc:spChg>
        <pc:spChg chg="add mod">
          <ac:chgData name="Chan Ee Hong" userId="cf657ea1-a02b-4814-a06c-e1a0458c92a1" providerId="ADAL" clId="{73592193-7997-46BD-9015-1BB7403317EB}" dt="2024-02-19T17:07:42.266" v="372" actId="14100"/>
          <ac:spMkLst>
            <pc:docMk/>
            <pc:sldMk cId="3009266745" sldId="391"/>
            <ac:spMk id="3" creationId="{B0C68B00-1AB5-7B4D-76AB-3877C2CD5B91}"/>
          </ac:spMkLst>
        </pc:spChg>
        <pc:picChg chg="add mod modCrop">
          <ac:chgData name="Chan Ee Hong" userId="cf657ea1-a02b-4814-a06c-e1a0458c92a1" providerId="ADAL" clId="{73592193-7997-46BD-9015-1BB7403317EB}" dt="2024-02-19T17:07:38.811" v="370" actId="1076"/>
          <ac:picMkLst>
            <pc:docMk/>
            <pc:sldMk cId="3009266745" sldId="391"/>
            <ac:picMk id="7" creationId="{AD2C6C36-536C-A58A-5E08-E11948928C44}"/>
          </ac:picMkLst>
        </pc:picChg>
      </pc:sldChg>
      <pc:sldChg chg="modSp add mod ord">
        <pc:chgData name="Chan Ee Hong" userId="cf657ea1-a02b-4814-a06c-e1a0458c92a1" providerId="ADAL" clId="{73592193-7997-46BD-9015-1BB7403317EB}" dt="2024-02-19T17:08:07.265" v="379" actId="11"/>
        <pc:sldMkLst>
          <pc:docMk/>
          <pc:sldMk cId="3848768147" sldId="392"/>
        </pc:sldMkLst>
        <pc:spChg chg="mod">
          <ac:chgData name="Chan Ee Hong" userId="cf657ea1-a02b-4814-a06c-e1a0458c92a1" providerId="ADAL" clId="{73592193-7997-46BD-9015-1BB7403317EB}" dt="2024-02-19T17:08:07.265" v="379" actId="11"/>
          <ac:spMkLst>
            <pc:docMk/>
            <pc:sldMk cId="3848768147" sldId="392"/>
            <ac:spMk id="5" creationId="{4CD9491A-880D-5480-C4EF-DF1AA27B420A}"/>
          </ac:spMkLst>
        </pc:spChg>
      </pc:sldChg>
      <pc:sldChg chg="addSp modSp add mod">
        <pc:chgData name="Chan Ee Hong" userId="cf657ea1-a02b-4814-a06c-e1a0458c92a1" providerId="ADAL" clId="{73592193-7997-46BD-9015-1BB7403317EB}" dt="2024-02-19T17:09:27.593" v="414" actId="1076"/>
        <pc:sldMkLst>
          <pc:docMk/>
          <pc:sldMk cId="3976937498" sldId="393"/>
        </pc:sldMkLst>
        <pc:spChg chg="add mod">
          <ac:chgData name="Chan Ee Hong" userId="cf657ea1-a02b-4814-a06c-e1a0458c92a1" providerId="ADAL" clId="{73592193-7997-46BD-9015-1BB7403317EB}" dt="2024-02-19T17:09:25.092" v="413" actId="20577"/>
          <ac:spMkLst>
            <pc:docMk/>
            <pc:sldMk cId="3976937498" sldId="393"/>
            <ac:spMk id="2" creationId="{5966B4E2-B42E-63E3-8086-C82A5B318D92}"/>
          </ac:spMkLst>
        </pc:spChg>
        <pc:picChg chg="add mod modCrop">
          <ac:chgData name="Chan Ee Hong" userId="cf657ea1-a02b-4814-a06c-e1a0458c92a1" providerId="ADAL" clId="{73592193-7997-46BD-9015-1BB7403317EB}" dt="2024-02-19T17:09:27.593" v="414" actId="1076"/>
          <ac:picMkLst>
            <pc:docMk/>
            <pc:sldMk cId="3976937498" sldId="393"/>
            <ac:picMk id="6" creationId="{FD0A3017-16FD-4C73-7FA1-E98FE511F0C1}"/>
          </ac:picMkLst>
        </pc:picChg>
      </pc:sldChg>
      <pc:sldChg chg="delSp modSp add del mod">
        <pc:chgData name="Chan Ee Hong" userId="cf657ea1-a02b-4814-a06c-e1a0458c92a1" providerId="ADAL" clId="{73592193-7997-46BD-9015-1BB7403317EB}" dt="2024-02-19T17:49:22.109" v="488" actId="47"/>
        <pc:sldMkLst>
          <pc:docMk/>
          <pc:sldMk cId="4061299069" sldId="394"/>
        </pc:sldMkLst>
        <pc:spChg chg="mod">
          <ac:chgData name="Chan Ee Hong" userId="cf657ea1-a02b-4814-a06c-e1a0458c92a1" providerId="ADAL" clId="{73592193-7997-46BD-9015-1BB7403317EB}" dt="2024-02-19T17:47:49.173" v="467"/>
          <ac:spMkLst>
            <pc:docMk/>
            <pc:sldMk cId="4061299069" sldId="394"/>
            <ac:spMk id="5" creationId="{B3ACB0DF-3A16-B23B-8DCF-A9303E82135E}"/>
          </ac:spMkLst>
        </pc:spChg>
        <pc:spChg chg="del">
          <ac:chgData name="Chan Ee Hong" userId="cf657ea1-a02b-4814-a06c-e1a0458c92a1" providerId="ADAL" clId="{73592193-7997-46BD-9015-1BB7403317EB}" dt="2024-02-19T17:47:52.704" v="469" actId="478"/>
          <ac:spMkLst>
            <pc:docMk/>
            <pc:sldMk cId="4061299069" sldId="394"/>
            <ac:spMk id="9" creationId="{4CA8BE7C-25B1-3CF8-7401-0CA6CAC1E370}"/>
          </ac:spMkLst>
        </pc:spChg>
        <pc:spChg chg="del">
          <ac:chgData name="Chan Ee Hong" userId="cf657ea1-a02b-4814-a06c-e1a0458c92a1" providerId="ADAL" clId="{73592193-7997-46BD-9015-1BB7403317EB}" dt="2024-02-19T17:47:52.704" v="469" actId="478"/>
          <ac:spMkLst>
            <pc:docMk/>
            <pc:sldMk cId="4061299069" sldId="394"/>
            <ac:spMk id="10" creationId="{B4E13D7F-F144-C867-D753-9E5FF2E4B434}"/>
          </ac:spMkLst>
        </pc:spChg>
        <pc:spChg chg="del">
          <ac:chgData name="Chan Ee Hong" userId="cf657ea1-a02b-4814-a06c-e1a0458c92a1" providerId="ADAL" clId="{73592193-7997-46BD-9015-1BB7403317EB}" dt="2024-02-19T17:47:52.704" v="469" actId="478"/>
          <ac:spMkLst>
            <pc:docMk/>
            <pc:sldMk cId="4061299069" sldId="394"/>
            <ac:spMk id="11" creationId="{BF4DDC6C-ECA4-FAD8-412A-7B8EBA00343D}"/>
          </ac:spMkLst>
        </pc:spChg>
        <pc:spChg chg="del">
          <ac:chgData name="Chan Ee Hong" userId="cf657ea1-a02b-4814-a06c-e1a0458c92a1" providerId="ADAL" clId="{73592193-7997-46BD-9015-1BB7403317EB}" dt="2024-02-19T17:47:52.704" v="469" actId="478"/>
          <ac:spMkLst>
            <pc:docMk/>
            <pc:sldMk cId="4061299069" sldId="394"/>
            <ac:spMk id="12" creationId="{4BB15717-B116-DD54-5B91-BED5C77F5FEA}"/>
          </ac:spMkLst>
        </pc:spChg>
        <pc:picChg chg="del mod">
          <ac:chgData name="Chan Ee Hong" userId="cf657ea1-a02b-4814-a06c-e1a0458c92a1" providerId="ADAL" clId="{73592193-7997-46BD-9015-1BB7403317EB}" dt="2024-02-19T17:47:52.704" v="469" actId="478"/>
          <ac:picMkLst>
            <pc:docMk/>
            <pc:sldMk cId="4061299069" sldId="394"/>
            <ac:picMk id="8" creationId="{7D8FDAC6-31A2-EE6C-B9EB-81AAD79D701D}"/>
          </ac:picMkLst>
        </pc:picChg>
      </pc:sldChg>
      <pc:sldChg chg="addSp delSp modSp add mod ord">
        <pc:chgData name="Chan Ee Hong" userId="cf657ea1-a02b-4814-a06c-e1a0458c92a1" providerId="ADAL" clId="{73592193-7997-46BD-9015-1BB7403317EB}" dt="2024-02-19T17:51:29.610" v="522" actId="1076"/>
        <pc:sldMkLst>
          <pc:docMk/>
          <pc:sldMk cId="2036668986" sldId="395"/>
        </pc:sldMkLst>
        <pc:spChg chg="add mod">
          <ac:chgData name="Chan Ee Hong" userId="cf657ea1-a02b-4814-a06c-e1a0458c92a1" providerId="ADAL" clId="{73592193-7997-46BD-9015-1BB7403317EB}" dt="2024-02-19T17:50:45.925" v="510" actId="14100"/>
          <ac:spMkLst>
            <pc:docMk/>
            <pc:sldMk cId="2036668986" sldId="395"/>
            <ac:spMk id="2" creationId="{F77A31D8-981C-5F2E-CE5F-73558315F609}"/>
          </ac:spMkLst>
        </pc:spChg>
        <pc:spChg chg="mod">
          <ac:chgData name="Chan Ee Hong" userId="cf657ea1-a02b-4814-a06c-e1a0458c92a1" providerId="ADAL" clId="{73592193-7997-46BD-9015-1BB7403317EB}" dt="2024-02-19T17:50:43.754" v="509" actId="20577"/>
          <ac:spMkLst>
            <pc:docMk/>
            <pc:sldMk cId="2036668986" sldId="395"/>
            <ac:spMk id="5" creationId="{329F1757-CC05-D901-31C9-1667530D4A58}"/>
          </ac:spMkLst>
        </pc:spChg>
        <pc:spChg chg="add del">
          <ac:chgData name="Chan Ee Hong" userId="cf657ea1-a02b-4814-a06c-e1a0458c92a1" providerId="ADAL" clId="{73592193-7997-46BD-9015-1BB7403317EB}" dt="2024-02-19T17:50:52.276" v="512" actId="22"/>
          <ac:spMkLst>
            <pc:docMk/>
            <pc:sldMk cId="2036668986" sldId="395"/>
            <ac:spMk id="10" creationId="{9AE067A2-F312-122E-84CC-669ACC1D032E}"/>
          </ac:spMkLst>
        </pc:spChg>
        <pc:picChg chg="add del mod modCrop">
          <ac:chgData name="Chan Ee Hong" userId="cf657ea1-a02b-4814-a06c-e1a0458c92a1" providerId="ADAL" clId="{73592193-7997-46BD-9015-1BB7403317EB}" dt="2024-02-19T17:50:41.240" v="506" actId="478"/>
          <ac:picMkLst>
            <pc:docMk/>
            <pc:sldMk cId="2036668986" sldId="395"/>
            <ac:picMk id="6" creationId="{3F2B3F18-A5AF-5F5D-CEC3-48EF0B97B8B2}"/>
          </ac:picMkLst>
        </pc:picChg>
        <pc:picChg chg="add del mod modCrop">
          <ac:chgData name="Chan Ee Hong" userId="cf657ea1-a02b-4814-a06c-e1a0458c92a1" providerId="ADAL" clId="{73592193-7997-46BD-9015-1BB7403317EB}" dt="2024-02-19T17:51:11.617" v="518" actId="478"/>
          <ac:picMkLst>
            <pc:docMk/>
            <pc:sldMk cId="2036668986" sldId="395"/>
            <ac:picMk id="8" creationId="{D6A13D68-5832-13CC-0956-017A36EF49CC}"/>
          </ac:picMkLst>
        </pc:picChg>
        <pc:picChg chg="add mod modCrop">
          <ac:chgData name="Chan Ee Hong" userId="cf657ea1-a02b-4814-a06c-e1a0458c92a1" providerId="ADAL" clId="{73592193-7997-46BD-9015-1BB7403317EB}" dt="2024-02-19T17:51:10.022" v="517" actId="14100"/>
          <ac:picMkLst>
            <pc:docMk/>
            <pc:sldMk cId="2036668986" sldId="395"/>
            <ac:picMk id="12" creationId="{24802C07-27A4-B736-4E89-DA5FB8A397B4}"/>
          </ac:picMkLst>
        </pc:picChg>
        <pc:picChg chg="add mod modCrop">
          <ac:chgData name="Chan Ee Hong" userId="cf657ea1-a02b-4814-a06c-e1a0458c92a1" providerId="ADAL" clId="{73592193-7997-46BD-9015-1BB7403317EB}" dt="2024-02-19T17:51:29.610" v="522" actId="1076"/>
          <ac:picMkLst>
            <pc:docMk/>
            <pc:sldMk cId="2036668986" sldId="395"/>
            <ac:picMk id="14" creationId="{3697CC78-53AC-9846-FA5D-EA2A1248ACE5}"/>
          </ac:picMkLst>
        </pc:picChg>
      </pc:sldChg>
      <pc:sldChg chg="delSp modSp add mod">
        <pc:chgData name="Chan Ee Hong" userId="cf657ea1-a02b-4814-a06c-e1a0458c92a1" providerId="ADAL" clId="{73592193-7997-46BD-9015-1BB7403317EB}" dt="2024-02-19T17:50:08.640" v="497" actId="14100"/>
        <pc:sldMkLst>
          <pc:docMk/>
          <pc:sldMk cId="839559098" sldId="396"/>
        </pc:sldMkLst>
        <pc:spChg chg="mod">
          <ac:chgData name="Chan Ee Hong" userId="cf657ea1-a02b-4814-a06c-e1a0458c92a1" providerId="ADAL" clId="{73592193-7997-46BD-9015-1BB7403317EB}" dt="2024-02-19T17:50:08.640" v="497" actId="14100"/>
          <ac:spMkLst>
            <pc:docMk/>
            <pc:sldMk cId="839559098" sldId="396"/>
            <ac:spMk id="2" creationId="{214A8D33-484C-0119-D57B-46D90E932EAE}"/>
          </ac:spMkLst>
        </pc:spChg>
        <pc:spChg chg="mod">
          <ac:chgData name="Chan Ee Hong" userId="cf657ea1-a02b-4814-a06c-e1a0458c92a1" providerId="ADAL" clId="{73592193-7997-46BD-9015-1BB7403317EB}" dt="2024-02-19T17:50:01.502" v="494" actId="11"/>
          <ac:spMkLst>
            <pc:docMk/>
            <pc:sldMk cId="839559098" sldId="396"/>
            <ac:spMk id="5" creationId="{CE87FA8C-1C7E-3627-2C49-E0EE761964C8}"/>
          </ac:spMkLst>
        </pc:spChg>
        <pc:picChg chg="del">
          <ac:chgData name="Chan Ee Hong" userId="cf657ea1-a02b-4814-a06c-e1a0458c92a1" providerId="ADAL" clId="{73592193-7997-46BD-9015-1BB7403317EB}" dt="2024-02-19T17:49:47.856" v="490" actId="478"/>
          <ac:picMkLst>
            <pc:docMk/>
            <pc:sldMk cId="839559098" sldId="396"/>
            <ac:picMk id="6" creationId="{0BC6C48E-B5A6-4249-58E5-C7F535FBE1CF}"/>
          </ac:picMkLst>
        </pc:picChg>
        <pc:picChg chg="mod">
          <ac:chgData name="Chan Ee Hong" userId="cf657ea1-a02b-4814-a06c-e1a0458c92a1" providerId="ADAL" clId="{73592193-7997-46BD-9015-1BB7403317EB}" dt="2024-02-19T17:50:06.759" v="496" actId="1076"/>
          <ac:picMkLst>
            <pc:docMk/>
            <pc:sldMk cId="839559098" sldId="396"/>
            <ac:picMk id="8" creationId="{5F713F04-8371-1F5F-FB82-07EE35A5D908}"/>
          </ac:picMkLst>
        </pc:picChg>
      </pc:sldChg>
      <pc:sldChg chg="add">
        <pc:chgData name="Chan Ee Hong" userId="cf657ea1-a02b-4814-a06c-e1a0458c92a1" providerId="ADAL" clId="{73592193-7997-46BD-9015-1BB7403317EB}" dt="2024-02-19T17:50:23.362" v="498" actId="2890"/>
        <pc:sldMkLst>
          <pc:docMk/>
          <pc:sldMk cId="800061225" sldId="397"/>
        </pc:sldMkLst>
      </pc:sldChg>
      <pc:sldChg chg="addSp delSp modSp add mod">
        <pc:chgData name="Chan Ee Hong" userId="cf657ea1-a02b-4814-a06c-e1a0458c92a1" providerId="ADAL" clId="{73592193-7997-46BD-9015-1BB7403317EB}" dt="2024-02-19T17:52:54.307" v="553" actId="1076"/>
        <pc:sldMkLst>
          <pc:docMk/>
          <pc:sldMk cId="1366290516" sldId="398"/>
        </pc:sldMkLst>
        <pc:spChg chg="mod">
          <ac:chgData name="Chan Ee Hong" userId="cf657ea1-a02b-4814-a06c-e1a0458c92a1" providerId="ADAL" clId="{73592193-7997-46BD-9015-1BB7403317EB}" dt="2024-02-19T17:52:28.323" v="536"/>
          <ac:spMkLst>
            <pc:docMk/>
            <pc:sldMk cId="1366290516" sldId="398"/>
            <ac:spMk id="2" creationId="{2333DFDE-0EBA-03D0-EFB6-CF9508AFE755}"/>
          </ac:spMkLst>
        </pc:spChg>
        <pc:spChg chg="mod">
          <ac:chgData name="Chan Ee Hong" userId="cf657ea1-a02b-4814-a06c-e1a0458c92a1" providerId="ADAL" clId="{73592193-7997-46BD-9015-1BB7403317EB}" dt="2024-02-19T17:51:51.020" v="527" actId="11"/>
          <ac:spMkLst>
            <pc:docMk/>
            <pc:sldMk cId="1366290516" sldId="398"/>
            <ac:spMk id="5" creationId="{A8D3CEF3-0315-6ECD-A79C-8A952938A35F}"/>
          </ac:spMkLst>
        </pc:spChg>
        <pc:spChg chg="add mod">
          <ac:chgData name="Chan Ee Hong" userId="cf657ea1-a02b-4814-a06c-e1a0458c92a1" providerId="ADAL" clId="{73592193-7997-46BD-9015-1BB7403317EB}" dt="2024-02-19T17:52:53.075" v="552" actId="1076"/>
          <ac:spMkLst>
            <pc:docMk/>
            <pc:sldMk cId="1366290516" sldId="398"/>
            <ac:spMk id="7" creationId="{0470B9FC-C8A2-59C4-B35C-CE8E960F19CE}"/>
          </ac:spMkLst>
        </pc:spChg>
        <pc:picChg chg="add mod modCrop">
          <ac:chgData name="Chan Ee Hong" userId="cf657ea1-a02b-4814-a06c-e1a0458c92a1" providerId="ADAL" clId="{73592193-7997-46BD-9015-1BB7403317EB}" dt="2024-02-19T17:52:54.307" v="553" actId="1076"/>
          <ac:picMkLst>
            <pc:docMk/>
            <pc:sldMk cId="1366290516" sldId="398"/>
            <ac:picMk id="6" creationId="{094371C6-4951-E81C-C2CA-12ACDC7DB582}"/>
          </ac:picMkLst>
        </pc:picChg>
        <pc:picChg chg="del">
          <ac:chgData name="Chan Ee Hong" userId="cf657ea1-a02b-4814-a06c-e1a0458c92a1" providerId="ADAL" clId="{73592193-7997-46BD-9015-1BB7403317EB}" dt="2024-02-19T17:51:51.896" v="528" actId="478"/>
          <ac:picMkLst>
            <pc:docMk/>
            <pc:sldMk cId="1366290516" sldId="398"/>
            <ac:picMk id="12" creationId="{DF1156B9-36B3-FC03-983A-53320C40FFD5}"/>
          </ac:picMkLst>
        </pc:picChg>
        <pc:picChg chg="del">
          <ac:chgData name="Chan Ee Hong" userId="cf657ea1-a02b-4814-a06c-e1a0458c92a1" providerId="ADAL" clId="{73592193-7997-46BD-9015-1BB7403317EB}" dt="2024-02-19T17:51:52.346" v="529" actId="478"/>
          <ac:picMkLst>
            <pc:docMk/>
            <pc:sldMk cId="1366290516" sldId="398"/>
            <ac:picMk id="14" creationId="{06354EE2-0DE5-1144-064F-EB51A5996895}"/>
          </ac:picMkLst>
        </pc:picChg>
      </pc:sldChg>
      <pc:sldChg chg="modSp add mod">
        <pc:chgData name="Chan Ee Hong" userId="cf657ea1-a02b-4814-a06c-e1a0458c92a1" providerId="ADAL" clId="{73592193-7997-46BD-9015-1BB7403317EB}" dt="2024-02-19T17:54:59.210" v="610" actId="20577"/>
        <pc:sldMkLst>
          <pc:docMk/>
          <pc:sldMk cId="3877840794" sldId="399"/>
        </pc:sldMkLst>
        <pc:spChg chg="mod">
          <ac:chgData name="Chan Ee Hong" userId="cf657ea1-a02b-4814-a06c-e1a0458c92a1" providerId="ADAL" clId="{73592193-7997-46BD-9015-1BB7403317EB}" dt="2024-02-19T17:54:09.057" v="578" actId="20577"/>
          <ac:spMkLst>
            <pc:docMk/>
            <pc:sldMk cId="3877840794" sldId="399"/>
            <ac:spMk id="4" creationId="{BE45B9FC-A425-4D13-0632-4B8505A813CF}"/>
          </ac:spMkLst>
        </pc:spChg>
        <pc:spChg chg="mod">
          <ac:chgData name="Chan Ee Hong" userId="cf657ea1-a02b-4814-a06c-e1a0458c92a1" providerId="ADAL" clId="{73592193-7997-46BD-9015-1BB7403317EB}" dt="2024-02-19T17:54:59.210" v="610" actId="20577"/>
          <ac:spMkLst>
            <pc:docMk/>
            <pc:sldMk cId="3877840794" sldId="399"/>
            <ac:spMk id="5" creationId="{528957E3-BD87-4B5A-E9BE-BE5E25607FBB}"/>
          </ac:spMkLst>
        </pc:spChg>
      </pc:sldChg>
      <pc:sldChg chg="addSp modSp add mod">
        <pc:chgData name="Chan Ee Hong" userId="cf657ea1-a02b-4814-a06c-e1a0458c92a1" providerId="ADAL" clId="{73592193-7997-46BD-9015-1BB7403317EB}" dt="2024-02-19T17:56:32.949" v="685" actId="1076"/>
        <pc:sldMkLst>
          <pc:docMk/>
          <pc:sldMk cId="1610745862" sldId="400"/>
        </pc:sldMkLst>
        <pc:spChg chg="add mod">
          <ac:chgData name="Chan Ee Hong" userId="cf657ea1-a02b-4814-a06c-e1a0458c92a1" providerId="ADAL" clId="{73592193-7997-46BD-9015-1BB7403317EB}" dt="2024-02-19T17:56:32.949" v="685" actId="1076"/>
          <ac:spMkLst>
            <pc:docMk/>
            <pc:sldMk cId="1610745862" sldId="400"/>
            <ac:spMk id="2" creationId="{578C9B07-9EEB-5E36-9F40-46D7CA319CB9}"/>
          </ac:spMkLst>
        </pc:spChg>
      </pc:sldChg>
      <pc:sldChg chg="add">
        <pc:chgData name="Chan Ee Hong" userId="cf657ea1-a02b-4814-a06c-e1a0458c92a1" providerId="ADAL" clId="{73592193-7997-46BD-9015-1BB7403317EB}" dt="2024-02-19T17:56:44.497" v="686" actId="2890"/>
        <pc:sldMkLst>
          <pc:docMk/>
          <pc:sldMk cId="3063025293" sldId="401"/>
        </pc:sldMkLst>
      </pc:sldChg>
      <pc:sldChg chg="modSp add mod">
        <pc:chgData name="Chan Ee Hong" userId="cf657ea1-a02b-4814-a06c-e1a0458c92a1" providerId="ADAL" clId="{73592193-7997-46BD-9015-1BB7403317EB}" dt="2024-02-19T17:57:59.403" v="731" actId="13926"/>
        <pc:sldMkLst>
          <pc:docMk/>
          <pc:sldMk cId="4110771449" sldId="402"/>
        </pc:sldMkLst>
        <pc:spChg chg="mod">
          <ac:chgData name="Chan Ee Hong" userId="cf657ea1-a02b-4814-a06c-e1a0458c92a1" providerId="ADAL" clId="{73592193-7997-46BD-9015-1BB7403317EB}" dt="2024-02-19T17:57:59.403" v="731" actId="13926"/>
          <ac:spMkLst>
            <pc:docMk/>
            <pc:sldMk cId="4110771449" sldId="402"/>
            <ac:spMk id="5" creationId="{C4948D96-78D4-E2F4-E9D8-DBB52F87BC07}"/>
          </ac:spMkLst>
        </pc:spChg>
      </pc:sldChg>
    </pc:docChg>
  </pc:docChgLst>
  <pc:docChgLst>
    <pc:chgData name="Chan Ee Hong" userId="cf657ea1-a02b-4814-a06c-e1a0458c92a1" providerId="ADAL" clId="{9A4CA4A8-D078-4424-AC79-935312E6C719}"/>
    <pc:docChg chg="undo redo custSel addSld delSld modSld sldOrd">
      <pc:chgData name="Chan Ee Hong" userId="cf657ea1-a02b-4814-a06c-e1a0458c92a1" providerId="ADAL" clId="{9A4CA4A8-D078-4424-AC79-935312E6C719}" dt="2024-03-06T17:11:43.159" v="1608" actId="1076"/>
      <pc:docMkLst>
        <pc:docMk/>
      </pc:docMkLst>
      <pc:sldChg chg="modSp mod">
        <pc:chgData name="Chan Ee Hong" userId="cf657ea1-a02b-4814-a06c-e1a0458c92a1" providerId="ADAL" clId="{9A4CA4A8-D078-4424-AC79-935312E6C719}" dt="2024-03-05T14:19:20.564" v="0" actId="20577"/>
        <pc:sldMkLst>
          <pc:docMk/>
          <pc:sldMk cId="3799789480" sldId="256"/>
        </pc:sldMkLst>
        <pc:spChg chg="mod">
          <ac:chgData name="Chan Ee Hong" userId="cf657ea1-a02b-4814-a06c-e1a0458c92a1" providerId="ADAL" clId="{9A4CA4A8-D078-4424-AC79-935312E6C719}" dt="2024-03-05T14:19:20.564" v="0" actId="20577"/>
          <ac:spMkLst>
            <pc:docMk/>
            <pc:sldMk cId="3799789480" sldId="256"/>
            <ac:spMk id="2" creationId="{9A6980B2-5705-0CF9-A884-10780E6C0D96}"/>
          </ac:spMkLst>
        </pc:spChg>
      </pc:sldChg>
      <pc:sldChg chg="delSp modSp mod">
        <pc:chgData name="Chan Ee Hong" userId="cf657ea1-a02b-4814-a06c-e1a0458c92a1" providerId="ADAL" clId="{9A4CA4A8-D078-4424-AC79-935312E6C719}" dt="2024-03-05T14:51:56.130" v="90" actId="14100"/>
        <pc:sldMkLst>
          <pc:docMk/>
          <pc:sldMk cId="2507090794" sldId="263"/>
        </pc:sldMkLst>
        <pc:spChg chg="mod">
          <ac:chgData name="Chan Ee Hong" userId="cf657ea1-a02b-4814-a06c-e1a0458c92a1" providerId="ADAL" clId="{9A4CA4A8-D078-4424-AC79-935312E6C719}" dt="2024-03-05T14:51:56.130" v="90" actId="14100"/>
          <ac:spMkLst>
            <pc:docMk/>
            <pc:sldMk cId="2507090794" sldId="263"/>
            <ac:spMk id="5" creationId="{8B2438C4-BE2B-A426-4612-CB9A7002F02D}"/>
          </ac:spMkLst>
        </pc:spChg>
        <pc:picChg chg="del">
          <ac:chgData name="Chan Ee Hong" userId="cf657ea1-a02b-4814-a06c-e1a0458c92a1" providerId="ADAL" clId="{9A4CA4A8-D078-4424-AC79-935312E6C719}" dt="2024-03-05T14:50:00.415" v="6" actId="478"/>
          <ac:picMkLst>
            <pc:docMk/>
            <pc:sldMk cId="2507090794" sldId="263"/>
            <ac:picMk id="3" creationId="{49DF527A-888D-87F2-DC51-BDFFA133C4D0}"/>
          </ac:picMkLst>
        </pc:picChg>
      </pc:sldChg>
      <pc:sldChg chg="modSp mod">
        <pc:chgData name="Chan Ee Hong" userId="cf657ea1-a02b-4814-a06c-e1a0458c92a1" providerId="ADAL" clId="{9A4CA4A8-D078-4424-AC79-935312E6C719}" dt="2024-03-05T15:33:55.586" v="985"/>
        <pc:sldMkLst>
          <pc:docMk/>
          <pc:sldMk cId="4195565748" sldId="348"/>
        </pc:sldMkLst>
        <pc:spChg chg="mod">
          <ac:chgData name="Chan Ee Hong" userId="cf657ea1-a02b-4814-a06c-e1a0458c92a1" providerId="ADAL" clId="{9A4CA4A8-D078-4424-AC79-935312E6C719}" dt="2024-03-05T15:33:55.586" v="985"/>
          <ac:spMkLst>
            <pc:docMk/>
            <pc:sldMk cId="4195565748" sldId="348"/>
            <ac:spMk id="5" creationId="{CA942B64-140A-A946-AF77-2AD5BB97369E}"/>
          </ac:spMkLst>
        </pc:spChg>
      </pc:sldChg>
      <pc:sldChg chg="addSp delSp modSp mod">
        <pc:chgData name="Chan Ee Hong" userId="cf657ea1-a02b-4814-a06c-e1a0458c92a1" providerId="ADAL" clId="{9A4CA4A8-D078-4424-AC79-935312E6C719}" dt="2024-03-05T15:51:25.226" v="1395"/>
        <pc:sldMkLst>
          <pc:docMk/>
          <pc:sldMk cId="4088250211" sldId="349"/>
        </pc:sldMkLst>
        <pc:spChg chg="add del mod">
          <ac:chgData name="Chan Ee Hong" userId="cf657ea1-a02b-4814-a06c-e1a0458c92a1" providerId="ADAL" clId="{9A4CA4A8-D078-4424-AC79-935312E6C719}" dt="2024-03-05T15:51:21.615" v="1394" actId="478"/>
          <ac:spMkLst>
            <pc:docMk/>
            <pc:sldMk cId="4088250211" sldId="349"/>
            <ac:spMk id="2" creationId="{653DAA15-BB2D-B741-0CB3-78034AE2725C}"/>
          </ac:spMkLst>
        </pc:spChg>
        <pc:spChg chg="add mod">
          <ac:chgData name="Chan Ee Hong" userId="cf657ea1-a02b-4814-a06c-e1a0458c92a1" providerId="ADAL" clId="{9A4CA4A8-D078-4424-AC79-935312E6C719}" dt="2024-03-05T15:51:25.226" v="1395"/>
          <ac:spMkLst>
            <pc:docMk/>
            <pc:sldMk cId="4088250211" sldId="349"/>
            <ac:spMk id="3" creationId="{589514E5-8716-AB1B-4121-8B186E2E9280}"/>
          </ac:spMkLst>
        </pc:spChg>
        <pc:spChg chg="mod">
          <ac:chgData name="Chan Ee Hong" userId="cf657ea1-a02b-4814-a06c-e1a0458c92a1" providerId="ADAL" clId="{9A4CA4A8-D078-4424-AC79-935312E6C719}" dt="2024-03-05T15:44:59.664" v="1167" actId="20577"/>
          <ac:spMkLst>
            <pc:docMk/>
            <pc:sldMk cId="4088250211" sldId="349"/>
            <ac:spMk id="5" creationId="{9DCA8047-A2E9-9052-6864-89FE516B83D7}"/>
          </ac:spMkLst>
        </pc:spChg>
        <pc:spChg chg="del">
          <ac:chgData name="Chan Ee Hong" userId="cf657ea1-a02b-4814-a06c-e1a0458c92a1" providerId="ADAL" clId="{9A4CA4A8-D078-4424-AC79-935312E6C719}" dt="2024-03-05T15:44:38.982" v="1155" actId="478"/>
          <ac:spMkLst>
            <pc:docMk/>
            <pc:sldMk cId="4088250211" sldId="349"/>
            <ac:spMk id="9" creationId="{B6F91445-427C-9791-AA07-9D702412FCDE}"/>
          </ac:spMkLst>
        </pc:spChg>
        <pc:spChg chg="del">
          <ac:chgData name="Chan Ee Hong" userId="cf657ea1-a02b-4814-a06c-e1a0458c92a1" providerId="ADAL" clId="{9A4CA4A8-D078-4424-AC79-935312E6C719}" dt="2024-03-05T15:44:38.982" v="1155" actId="478"/>
          <ac:spMkLst>
            <pc:docMk/>
            <pc:sldMk cId="4088250211" sldId="349"/>
            <ac:spMk id="10" creationId="{7729FB15-5482-2127-EA12-84183D70D9B7}"/>
          </ac:spMkLst>
        </pc:spChg>
        <pc:spChg chg="del">
          <ac:chgData name="Chan Ee Hong" userId="cf657ea1-a02b-4814-a06c-e1a0458c92a1" providerId="ADAL" clId="{9A4CA4A8-D078-4424-AC79-935312E6C719}" dt="2024-03-05T15:44:38.982" v="1155" actId="478"/>
          <ac:spMkLst>
            <pc:docMk/>
            <pc:sldMk cId="4088250211" sldId="349"/>
            <ac:spMk id="11" creationId="{4A426487-D6CC-C30E-2E46-19FEB949C4BF}"/>
          </ac:spMkLst>
        </pc:spChg>
        <pc:spChg chg="del">
          <ac:chgData name="Chan Ee Hong" userId="cf657ea1-a02b-4814-a06c-e1a0458c92a1" providerId="ADAL" clId="{9A4CA4A8-D078-4424-AC79-935312E6C719}" dt="2024-03-05T15:44:38.982" v="1155" actId="478"/>
          <ac:spMkLst>
            <pc:docMk/>
            <pc:sldMk cId="4088250211" sldId="349"/>
            <ac:spMk id="12" creationId="{E623DDCD-A61C-5B52-436C-E6ADDF2272E4}"/>
          </ac:spMkLst>
        </pc:spChg>
        <pc:picChg chg="del">
          <ac:chgData name="Chan Ee Hong" userId="cf657ea1-a02b-4814-a06c-e1a0458c92a1" providerId="ADAL" clId="{9A4CA4A8-D078-4424-AC79-935312E6C719}" dt="2024-03-05T15:44:37.910" v="1154" actId="478"/>
          <ac:picMkLst>
            <pc:docMk/>
            <pc:sldMk cId="4088250211" sldId="349"/>
            <ac:picMk id="8" creationId="{6BE7A0B1-F21C-14A7-ED57-68BAF941A293}"/>
          </ac:picMkLst>
        </pc:picChg>
      </pc:sldChg>
      <pc:sldChg chg="del">
        <pc:chgData name="Chan Ee Hong" userId="cf657ea1-a02b-4814-a06c-e1a0458c92a1" providerId="ADAL" clId="{9A4CA4A8-D078-4424-AC79-935312E6C719}" dt="2024-03-05T15:01:45.706" v="271" actId="47"/>
        <pc:sldMkLst>
          <pc:docMk/>
          <pc:sldMk cId="3733980740" sldId="379"/>
        </pc:sldMkLst>
      </pc:sldChg>
      <pc:sldChg chg="del">
        <pc:chgData name="Chan Ee Hong" userId="cf657ea1-a02b-4814-a06c-e1a0458c92a1" providerId="ADAL" clId="{9A4CA4A8-D078-4424-AC79-935312E6C719}" dt="2024-03-05T15:01:43.051" v="270" actId="47"/>
        <pc:sldMkLst>
          <pc:docMk/>
          <pc:sldMk cId="1169241409" sldId="380"/>
        </pc:sldMkLst>
      </pc:sldChg>
      <pc:sldChg chg="del">
        <pc:chgData name="Chan Ee Hong" userId="cf657ea1-a02b-4814-a06c-e1a0458c92a1" providerId="ADAL" clId="{9A4CA4A8-D078-4424-AC79-935312E6C719}" dt="2024-03-05T15:01:42.453" v="269" actId="47"/>
        <pc:sldMkLst>
          <pc:docMk/>
          <pc:sldMk cId="211460282" sldId="381"/>
        </pc:sldMkLst>
      </pc:sldChg>
      <pc:sldChg chg="addSp delSp modSp mod">
        <pc:chgData name="Chan Ee Hong" userId="cf657ea1-a02b-4814-a06c-e1a0458c92a1" providerId="ADAL" clId="{9A4CA4A8-D078-4424-AC79-935312E6C719}" dt="2024-03-05T15:05:23.600" v="360" actId="1076"/>
        <pc:sldMkLst>
          <pc:docMk/>
          <pc:sldMk cId="2247778914" sldId="382"/>
        </pc:sldMkLst>
        <pc:spChg chg="add mod">
          <ac:chgData name="Chan Ee Hong" userId="cf657ea1-a02b-4814-a06c-e1a0458c92a1" providerId="ADAL" clId="{9A4CA4A8-D078-4424-AC79-935312E6C719}" dt="2024-03-05T15:05:23.600" v="360" actId="1076"/>
          <ac:spMkLst>
            <pc:docMk/>
            <pc:sldMk cId="2247778914" sldId="382"/>
            <ac:spMk id="2" creationId="{0801670D-FE84-EDBA-CD5B-8759136DA4BC}"/>
          </ac:spMkLst>
        </pc:spChg>
        <pc:spChg chg="mod">
          <ac:chgData name="Chan Ee Hong" userId="cf657ea1-a02b-4814-a06c-e1a0458c92a1" providerId="ADAL" clId="{9A4CA4A8-D078-4424-AC79-935312E6C719}" dt="2024-03-05T15:05:10.983" v="356" actId="20577"/>
          <ac:spMkLst>
            <pc:docMk/>
            <pc:sldMk cId="2247778914" sldId="382"/>
            <ac:spMk id="5" creationId="{FC2A85AD-25AF-AD18-5925-E98C0D52E73F}"/>
          </ac:spMkLst>
        </pc:spChg>
        <pc:picChg chg="del">
          <ac:chgData name="Chan Ee Hong" userId="cf657ea1-a02b-4814-a06c-e1a0458c92a1" providerId="ADAL" clId="{9A4CA4A8-D078-4424-AC79-935312E6C719}" dt="2024-03-05T15:03:10.648" v="272" actId="478"/>
          <ac:picMkLst>
            <pc:docMk/>
            <pc:sldMk cId="2247778914" sldId="382"/>
            <ac:picMk id="6" creationId="{2EB1E253-A3D6-8098-CF22-2B321DB48916}"/>
          </ac:picMkLst>
        </pc:picChg>
        <pc:picChg chg="del">
          <ac:chgData name="Chan Ee Hong" userId="cf657ea1-a02b-4814-a06c-e1a0458c92a1" providerId="ADAL" clId="{9A4CA4A8-D078-4424-AC79-935312E6C719}" dt="2024-03-05T15:05:12.382" v="357" actId="478"/>
          <ac:picMkLst>
            <pc:docMk/>
            <pc:sldMk cId="2247778914" sldId="382"/>
            <ac:picMk id="8" creationId="{F6150045-6047-668A-A6D2-43B14B4D6B0C}"/>
          </ac:picMkLst>
        </pc:picChg>
      </pc:sldChg>
      <pc:sldChg chg="del">
        <pc:chgData name="Chan Ee Hong" userId="cf657ea1-a02b-4814-a06c-e1a0458c92a1" providerId="ADAL" clId="{9A4CA4A8-D078-4424-AC79-935312E6C719}" dt="2024-03-05T15:32:09.107" v="979" actId="47"/>
        <pc:sldMkLst>
          <pc:docMk/>
          <pc:sldMk cId="4285327400" sldId="383"/>
        </pc:sldMkLst>
      </pc:sldChg>
      <pc:sldChg chg="del">
        <pc:chgData name="Chan Ee Hong" userId="cf657ea1-a02b-4814-a06c-e1a0458c92a1" providerId="ADAL" clId="{9A4CA4A8-D078-4424-AC79-935312E6C719}" dt="2024-03-05T15:32:09.929" v="980" actId="47"/>
        <pc:sldMkLst>
          <pc:docMk/>
          <pc:sldMk cId="3786923277" sldId="384"/>
        </pc:sldMkLst>
      </pc:sldChg>
      <pc:sldChg chg="del">
        <pc:chgData name="Chan Ee Hong" userId="cf657ea1-a02b-4814-a06c-e1a0458c92a1" providerId="ADAL" clId="{9A4CA4A8-D078-4424-AC79-935312E6C719}" dt="2024-03-05T15:44:28.320" v="1145" actId="47"/>
        <pc:sldMkLst>
          <pc:docMk/>
          <pc:sldMk cId="1775604139" sldId="385"/>
        </pc:sldMkLst>
      </pc:sldChg>
      <pc:sldChg chg="del">
        <pc:chgData name="Chan Ee Hong" userId="cf657ea1-a02b-4814-a06c-e1a0458c92a1" providerId="ADAL" clId="{9A4CA4A8-D078-4424-AC79-935312E6C719}" dt="2024-03-05T15:44:29.311" v="1146" actId="47"/>
        <pc:sldMkLst>
          <pc:docMk/>
          <pc:sldMk cId="2625857905" sldId="386"/>
        </pc:sldMkLst>
      </pc:sldChg>
      <pc:sldChg chg="del">
        <pc:chgData name="Chan Ee Hong" userId="cf657ea1-a02b-4814-a06c-e1a0458c92a1" providerId="ADAL" clId="{9A4CA4A8-D078-4424-AC79-935312E6C719}" dt="2024-03-05T15:44:29.896" v="1147" actId="47"/>
        <pc:sldMkLst>
          <pc:docMk/>
          <pc:sldMk cId="2776321277" sldId="387"/>
        </pc:sldMkLst>
      </pc:sldChg>
      <pc:sldChg chg="del">
        <pc:chgData name="Chan Ee Hong" userId="cf657ea1-a02b-4814-a06c-e1a0458c92a1" providerId="ADAL" clId="{9A4CA4A8-D078-4424-AC79-935312E6C719}" dt="2024-03-05T15:44:30.675" v="1148" actId="47"/>
        <pc:sldMkLst>
          <pc:docMk/>
          <pc:sldMk cId="1424599772" sldId="388"/>
        </pc:sldMkLst>
      </pc:sldChg>
      <pc:sldChg chg="del">
        <pc:chgData name="Chan Ee Hong" userId="cf657ea1-a02b-4814-a06c-e1a0458c92a1" providerId="ADAL" clId="{9A4CA4A8-D078-4424-AC79-935312E6C719}" dt="2024-03-05T15:44:31.992" v="1149" actId="47"/>
        <pc:sldMkLst>
          <pc:docMk/>
          <pc:sldMk cId="3535074338" sldId="389"/>
        </pc:sldMkLst>
      </pc:sldChg>
      <pc:sldChg chg="del">
        <pc:chgData name="Chan Ee Hong" userId="cf657ea1-a02b-4814-a06c-e1a0458c92a1" providerId="ADAL" clId="{9A4CA4A8-D078-4424-AC79-935312E6C719}" dt="2024-03-05T15:44:32.849" v="1150" actId="47"/>
        <pc:sldMkLst>
          <pc:docMk/>
          <pc:sldMk cId="2791464044" sldId="390"/>
        </pc:sldMkLst>
      </pc:sldChg>
      <pc:sldChg chg="del">
        <pc:chgData name="Chan Ee Hong" userId="cf657ea1-a02b-4814-a06c-e1a0458c92a1" providerId="ADAL" clId="{9A4CA4A8-D078-4424-AC79-935312E6C719}" dt="2024-03-05T15:44:33.674" v="1151" actId="47"/>
        <pc:sldMkLst>
          <pc:docMk/>
          <pc:sldMk cId="3009266745" sldId="391"/>
        </pc:sldMkLst>
      </pc:sldChg>
      <pc:sldChg chg="del">
        <pc:chgData name="Chan Ee Hong" userId="cf657ea1-a02b-4814-a06c-e1a0458c92a1" providerId="ADAL" clId="{9A4CA4A8-D078-4424-AC79-935312E6C719}" dt="2024-03-05T15:44:34.733" v="1152" actId="47"/>
        <pc:sldMkLst>
          <pc:docMk/>
          <pc:sldMk cId="3848768147" sldId="392"/>
        </pc:sldMkLst>
      </pc:sldChg>
      <pc:sldChg chg="del">
        <pc:chgData name="Chan Ee Hong" userId="cf657ea1-a02b-4814-a06c-e1a0458c92a1" providerId="ADAL" clId="{9A4CA4A8-D078-4424-AC79-935312E6C719}" dt="2024-03-05T15:44:35.505" v="1153" actId="47"/>
        <pc:sldMkLst>
          <pc:docMk/>
          <pc:sldMk cId="3976937498" sldId="393"/>
        </pc:sldMkLst>
      </pc:sldChg>
      <pc:sldChg chg="del">
        <pc:chgData name="Chan Ee Hong" userId="cf657ea1-a02b-4814-a06c-e1a0458c92a1" providerId="ADAL" clId="{9A4CA4A8-D078-4424-AC79-935312E6C719}" dt="2024-03-05T15:53:19.281" v="1400" actId="47"/>
        <pc:sldMkLst>
          <pc:docMk/>
          <pc:sldMk cId="839559098" sldId="396"/>
        </pc:sldMkLst>
      </pc:sldChg>
      <pc:sldChg chg="del">
        <pc:chgData name="Chan Ee Hong" userId="cf657ea1-a02b-4814-a06c-e1a0458c92a1" providerId="ADAL" clId="{9A4CA4A8-D078-4424-AC79-935312E6C719}" dt="2024-03-05T15:53:18.808" v="1399" actId="47"/>
        <pc:sldMkLst>
          <pc:docMk/>
          <pc:sldMk cId="800061225" sldId="397"/>
        </pc:sldMkLst>
      </pc:sldChg>
      <pc:sldChg chg="addSp modSp add mod">
        <pc:chgData name="Chan Ee Hong" userId="cf657ea1-a02b-4814-a06c-e1a0458c92a1" providerId="ADAL" clId="{9A4CA4A8-D078-4424-AC79-935312E6C719}" dt="2024-03-05T15:01:37.366" v="268" actId="167"/>
        <pc:sldMkLst>
          <pc:docMk/>
          <pc:sldMk cId="2440662203" sldId="408"/>
        </pc:sldMkLst>
        <pc:spChg chg="add mod">
          <ac:chgData name="Chan Ee Hong" userId="cf657ea1-a02b-4814-a06c-e1a0458c92a1" providerId="ADAL" clId="{9A4CA4A8-D078-4424-AC79-935312E6C719}" dt="2024-03-05T15:00:55.647" v="264" actId="5793"/>
          <ac:spMkLst>
            <pc:docMk/>
            <pc:sldMk cId="2440662203" sldId="408"/>
            <ac:spMk id="2" creationId="{85F7F6B2-36D1-28F1-C0B9-2334C18827F6}"/>
          </ac:spMkLst>
        </pc:spChg>
        <pc:spChg chg="add mod">
          <ac:chgData name="Chan Ee Hong" userId="cf657ea1-a02b-4814-a06c-e1a0458c92a1" providerId="ADAL" clId="{9A4CA4A8-D078-4424-AC79-935312E6C719}" dt="2024-03-05T15:00:32.121" v="249" actId="1076"/>
          <ac:spMkLst>
            <pc:docMk/>
            <pc:sldMk cId="2440662203" sldId="408"/>
            <ac:spMk id="3" creationId="{91264735-1186-80A1-DFC1-17E90EF34804}"/>
          </ac:spMkLst>
        </pc:spChg>
        <pc:spChg chg="mod">
          <ac:chgData name="Chan Ee Hong" userId="cf657ea1-a02b-4814-a06c-e1a0458c92a1" providerId="ADAL" clId="{9A4CA4A8-D078-4424-AC79-935312E6C719}" dt="2024-03-05T14:54:58.246" v="128" actId="20577"/>
          <ac:spMkLst>
            <pc:docMk/>
            <pc:sldMk cId="2440662203" sldId="408"/>
            <ac:spMk id="5" creationId="{CAAB813A-841A-61BB-7C1B-E1061D4D829F}"/>
          </ac:spMkLst>
        </pc:spChg>
        <pc:spChg chg="add mod ord">
          <ac:chgData name="Chan Ee Hong" userId="cf657ea1-a02b-4814-a06c-e1a0458c92a1" providerId="ADAL" clId="{9A4CA4A8-D078-4424-AC79-935312E6C719}" dt="2024-03-05T15:01:37.366" v="268" actId="167"/>
          <ac:spMkLst>
            <pc:docMk/>
            <pc:sldMk cId="2440662203" sldId="408"/>
            <ac:spMk id="6" creationId="{81865500-87CE-39DC-14F7-15DB6DF92FB9}"/>
          </ac:spMkLst>
        </pc:spChg>
      </pc:sldChg>
      <pc:sldChg chg="addSp modSp add mod">
        <pc:chgData name="Chan Ee Hong" userId="cf657ea1-a02b-4814-a06c-e1a0458c92a1" providerId="ADAL" clId="{9A4CA4A8-D078-4424-AC79-935312E6C719}" dt="2024-03-05T15:10:26.073" v="451" actId="14100"/>
        <pc:sldMkLst>
          <pc:docMk/>
          <pc:sldMk cId="2400631713" sldId="409"/>
        </pc:sldMkLst>
        <pc:spChg chg="add mod">
          <ac:chgData name="Chan Ee Hong" userId="cf657ea1-a02b-4814-a06c-e1a0458c92a1" providerId="ADAL" clId="{9A4CA4A8-D078-4424-AC79-935312E6C719}" dt="2024-03-05T15:08:38.055" v="441" actId="1076"/>
          <ac:spMkLst>
            <pc:docMk/>
            <pc:sldMk cId="2400631713" sldId="409"/>
            <ac:spMk id="3" creationId="{3B1B75D5-C077-090E-509E-F1E2ACB220E2}"/>
          </ac:spMkLst>
        </pc:spChg>
        <pc:spChg chg="add mod ord">
          <ac:chgData name="Chan Ee Hong" userId="cf657ea1-a02b-4814-a06c-e1a0458c92a1" providerId="ADAL" clId="{9A4CA4A8-D078-4424-AC79-935312E6C719}" dt="2024-03-05T15:10:26.073" v="451" actId="14100"/>
          <ac:spMkLst>
            <pc:docMk/>
            <pc:sldMk cId="2400631713" sldId="409"/>
            <ac:spMk id="8" creationId="{263C1C12-04B0-59C6-098C-F1E6328D943D}"/>
          </ac:spMkLst>
        </pc:spChg>
        <pc:picChg chg="add mod modCrop">
          <ac:chgData name="Chan Ee Hong" userId="cf657ea1-a02b-4814-a06c-e1a0458c92a1" providerId="ADAL" clId="{9A4CA4A8-D078-4424-AC79-935312E6C719}" dt="2024-03-05T15:09:13.161" v="446" actId="1076"/>
          <ac:picMkLst>
            <pc:docMk/>
            <pc:sldMk cId="2400631713" sldId="409"/>
            <ac:picMk id="7" creationId="{81F7ED4C-8B08-8B07-71F0-ACF92C52DA48}"/>
          </ac:picMkLst>
        </pc:picChg>
      </pc:sldChg>
      <pc:sldChg chg="delSp modSp add mod">
        <pc:chgData name="Chan Ee Hong" userId="cf657ea1-a02b-4814-a06c-e1a0458c92a1" providerId="ADAL" clId="{9A4CA4A8-D078-4424-AC79-935312E6C719}" dt="2024-03-05T15:18:44.565" v="724" actId="1076"/>
        <pc:sldMkLst>
          <pc:docMk/>
          <pc:sldMk cId="2011554118" sldId="410"/>
        </pc:sldMkLst>
        <pc:spChg chg="mod">
          <ac:chgData name="Chan Ee Hong" userId="cf657ea1-a02b-4814-a06c-e1a0458c92a1" providerId="ADAL" clId="{9A4CA4A8-D078-4424-AC79-935312E6C719}" dt="2024-03-05T15:18:44.565" v="724" actId="1076"/>
          <ac:spMkLst>
            <pc:docMk/>
            <pc:sldMk cId="2011554118" sldId="410"/>
            <ac:spMk id="3" creationId="{9C7A9437-ABB1-C494-0CE0-C38BE3418FAB}"/>
          </ac:spMkLst>
        </pc:spChg>
        <pc:spChg chg="mod">
          <ac:chgData name="Chan Ee Hong" userId="cf657ea1-a02b-4814-a06c-e1a0458c92a1" providerId="ADAL" clId="{9A4CA4A8-D078-4424-AC79-935312E6C719}" dt="2024-03-05T15:18:41.445" v="723" actId="14100"/>
          <ac:spMkLst>
            <pc:docMk/>
            <pc:sldMk cId="2011554118" sldId="410"/>
            <ac:spMk id="8" creationId="{7BE0AA38-7ABE-7C18-0553-E0E4D8AAD4BD}"/>
          </ac:spMkLst>
        </pc:spChg>
        <pc:picChg chg="del">
          <ac:chgData name="Chan Ee Hong" userId="cf657ea1-a02b-4814-a06c-e1a0458c92a1" providerId="ADAL" clId="{9A4CA4A8-D078-4424-AC79-935312E6C719}" dt="2024-03-05T15:11:31.455" v="493" actId="478"/>
          <ac:picMkLst>
            <pc:docMk/>
            <pc:sldMk cId="2011554118" sldId="410"/>
            <ac:picMk id="7" creationId="{8C70EF2A-80B1-A388-AD8D-DE807CC9C2C4}"/>
          </ac:picMkLst>
        </pc:picChg>
      </pc:sldChg>
      <pc:sldChg chg="modSp add mod">
        <pc:chgData name="Chan Ee Hong" userId="cf657ea1-a02b-4814-a06c-e1a0458c92a1" providerId="ADAL" clId="{9A4CA4A8-D078-4424-AC79-935312E6C719}" dt="2024-03-05T15:27:31.411" v="894" actId="21"/>
        <pc:sldMkLst>
          <pc:docMk/>
          <pc:sldMk cId="2678031318" sldId="411"/>
        </pc:sldMkLst>
        <pc:spChg chg="mod">
          <ac:chgData name="Chan Ee Hong" userId="cf657ea1-a02b-4814-a06c-e1a0458c92a1" providerId="ADAL" clId="{9A4CA4A8-D078-4424-AC79-935312E6C719}" dt="2024-03-05T15:27:31.411" v="894" actId="21"/>
          <ac:spMkLst>
            <pc:docMk/>
            <pc:sldMk cId="2678031318" sldId="411"/>
            <ac:spMk id="3" creationId="{586A44CD-8121-2FF4-C5CD-3F18D7424A79}"/>
          </ac:spMkLst>
        </pc:spChg>
      </pc:sldChg>
      <pc:sldChg chg="delSp modSp add mod">
        <pc:chgData name="Chan Ee Hong" userId="cf657ea1-a02b-4814-a06c-e1a0458c92a1" providerId="ADAL" clId="{9A4CA4A8-D078-4424-AC79-935312E6C719}" dt="2024-03-05T15:21:08.334" v="739" actId="478"/>
        <pc:sldMkLst>
          <pc:docMk/>
          <pc:sldMk cId="532843611" sldId="412"/>
        </pc:sldMkLst>
        <pc:spChg chg="del">
          <ac:chgData name="Chan Ee Hong" userId="cf657ea1-a02b-4814-a06c-e1a0458c92a1" providerId="ADAL" clId="{9A4CA4A8-D078-4424-AC79-935312E6C719}" dt="2024-03-05T15:21:07.783" v="738" actId="478"/>
          <ac:spMkLst>
            <pc:docMk/>
            <pc:sldMk cId="532843611" sldId="412"/>
            <ac:spMk id="3" creationId="{3996CF5C-C720-5732-A3E8-AB5CAC2592D9}"/>
          </ac:spMkLst>
        </pc:spChg>
        <pc:spChg chg="mod">
          <ac:chgData name="Chan Ee Hong" userId="cf657ea1-a02b-4814-a06c-e1a0458c92a1" providerId="ADAL" clId="{9A4CA4A8-D078-4424-AC79-935312E6C719}" dt="2024-03-05T15:20:10.504" v="736" actId="20577"/>
          <ac:spMkLst>
            <pc:docMk/>
            <pc:sldMk cId="532843611" sldId="412"/>
            <ac:spMk id="5" creationId="{58EA3E0B-26A6-208B-DBD2-D3513685ADE7}"/>
          </ac:spMkLst>
        </pc:spChg>
        <pc:spChg chg="del">
          <ac:chgData name="Chan Ee Hong" userId="cf657ea1-a02b-4814-a06c-e1a0458c92a1" providerId="ADAL" clId="{9A4CA4A8-D078-4424-AC79-935312E6C719}" dt="2024-03-05T15:21:08.334" v="739" actId="478"/>
          <ac:spMkLst>
            <pc:docMk/>
            <pc:sldMk cId="532843611" sldId="412"/>
            <ac:spMk id="8" creationId="{0A2457F6-2727-18B4-283C-D174FCB3B3BD}"/>
          </ac:spMkLst>
        </pc:spChg>
      </pc:sldChg>
      <pc:sldChg chg="addSp modSp add mod">
        <pc:chgData name="Chan Ee Hong" userId="cf657ea1-a02b-4814-a06c-e1a0458c92a1" providerId="ADAL" clId="{9A4CA4A8-D078-4424-AC79-935312E6C719}" dt="2024-03-05T15:24:05.608" v="812" actId="14100"/>
        <pc:sldMkLst>
          <pc:docMk/>
          <pc:sldMk cId="110161643" sldId="413"/>
        </pc:sldMkLst>
        <pc:spChg chg="mod">
          <ac:chgData name="Chan Ee Hong" userId="cf657ea1-a02b-4814-a06c-e1a0458c92a1" providerId="ADAL" clId="{9A4CA4A8-D078-4424-AC79-935312E6C719}" dt="2024-03-05T15:23:52.272" v="806" actId="1076"/>
          <ac:spMkLst>
            <pc:docMk/>
            <pc:sldMk cId="110161643" sldId="413"/>
            <ac:spMk id="3" creationId="{6CCEDD6A-132A-446D-2D31-28F6DA8B4691}"/>
          </ac:spMkLst>
        </pc:spChg>
        <pc:spChg chg="add mod">
          <ac:chgData name="Chan Ee Hong" userId="cf657ea1-a02b-4814-a06c-e1a0458c92a1" providerId="ADAL" clId="{9A4CA4A8-D078-4424-AC79-935312E6C719}" dt="2024-03-05T15:23:59.406" v="810" actId="1076"/>
          <ac:spMkLst>
            <pc:docMk/>
            <pc:sldMk cId="110161643" sldId="413"/>
            <ac:spMk id="7" creationId="{201F8ACD-5B35-DA6E-E7D8-FD71ACABF550}"/>
          </ac:spMkLst>
        </pc:spChg>
        <pc:spChg chg="mod">
          <ac:chgData name="Chan Ee Hong" userId="cf657ea1-a02b-4814-a06c-e1a0458c92a1" providerId="ADAL" clId="{9A4CA4A8-D078-4424-AC79-935312E6C719}" dt="2024-03-05T15:24:05.608" v="812" actId="14100"/>
          <ac:spMkLst>
            <pc:docMk/>
            <pc:sldMk cId="110161643" sldId="413"/>
            <ac:spMk id="8" creationId="{C2288529-C427-4DE5-279D-3F0EF77FF294}"/>
          </ac:spMkLst>
        </pc:spChg>
      </pc:sldChg>
      <pc:sldChg chg="delSp modSp add mod">
        <pc:chgData name="Chan Ee Hong" userId="cf657ea1-a02b-4814-a06c-e1a0458c92a1" providerId="ADAL" clId="{9A4CA4A8-D078-4424-AC79-935312E6C719}" dt="2024-03-05T15:31:42.831" v="978" actId="478"/>
        <pc:sldMkLst>
          <pc:docMk/>
          <pc:sldMk cId="2546974129" sldId="414"/>
        </pc:sldMkLst>
        <pc:spChg chg="del mod">
          <ac:chgData name="Chan Ee Hong" userId="cf657ea1-a02b-4814-a06c-e1a0458c92a1" providerId="ADAL" clId="{9A4CA4A8-D078-4424-AC79-935312E6C719}" dt="2024-03-05T15:31:42.302" v="977" actId="478"/>
          <ac:spMkLst>
            <pc:docMk/>
            <pc:sldMk cId="2546974129" sldId="414"/>
            <ac:spMk id="3" creationId="{F5C2A7FB-11EB-FAAD-E6EA-864ACF47354B}"/>
          </ac:spMkLst>
        </pc:spChg>
        <pc:spChg chg="mod">
          <ac:chgData name="Chan Ee Hong" userId="cf657ea1-a02b-4814-a06c-e1a0458c92a1" providerId="ADAL" clId="{9A4CA4A8-D078-4424-AC79-935312E6C719}" dt="2024-03-05T15:24:30.720" v="816" actId="20577"/>
          <ac:spMkLst>
            <pc:docMk/>
            <pc:sldMk cId="2546974129" sldId="414"/>
            <ac:spMk id="5" creationId="{8B50B17E-74DE-5714-285D-BB8D30CE1A7D}"/>
          </ac:spMkLst>
        </pc:spChg>
        <pc:spChg chg="del">
          <ac:chgData name="Chan Ee Hong" userId="cf657ea1-a02b-4814-a06c-e1a0458c92a1" providerId="ADAL" clId="{9A4CA4A8-D078-4424-AC79-935312E6C719}" dt="2024-03-05T15:28:06.168" v="915" actId="478"/>
          <ac:spMkLst>
            <pc:docMk/>
            <pc:sldMk cId="2546974129" sldId="414"/>
            <ac:spMk id="7" creationId="{886723CD-7134-2CAD-1F90-8A824B1B1755}"/>
          </ac:spMkLst>
        </pc:spChg>
        <pc:spChg chg="del mod">
          <ac:chgData name="Chan Ee Hong" userId="cf657ea1-a02b-4814-a06c-e1a0458c92a1" providerId="ADAL" clId="{9A4CA4A8-D078-4424-AC79-935312E6C719}" dt="2024-03-05T15:31:42.831" v="978" actId="478"/>
          <ac:spMkLst>
            <pc:docMk/>
            <pc:sldMk cId="2546974129" sldId="414"/>
            <ac:spMk id="8" creationId="{FFA76F28-68DC-0069-6103-9528889E44B2}"/>
          </ac:spMkLst>
        </pc:spChg>
      </pc:sldChg>
      <pc:sldChg chg="addSp delSp modSp add mod">
        <pc:chgData name="Chan Ee Hong" userId="cf657ea1-a02b-4814-a06c-e1a0458c92a1" providerId="ADAL" clId="{9A4CA4A8-D078-4424-AC79-935312E6C719}" dt="2024-03-05T15:31:36.333" v="975" actId="1076"/>
        <pc:sldMkLst>
          <pc:docMk/>
          <pc:sldMk cId="1998269278" sldId="415"/>
        </pc:sldMkLst>
        <pc:spChg chg="del">
          <ac:chgData name="Chan Ee Hong" userId="cf657ea1-a02b-4814-a06c-e1a0458c92a1" providerId="ADAL" clId="{9A4CA4A8-D078-4424-AC79-935312E6C719}" dt="2024-03-05T15:31:02.631" v="963" actId="478"/>
          <ac:spMkLst>
            <pc:docMk/>
            <pc:sldMk cId="1998269278" sldId="415"/>
            <ac:spMk id="3" creationId="{655F2B6E-0961-D305-88A9-9DDC8314E9C3}"/>
          </ac:spMkLst>
        </pc:spChg>
        <pc:spChg chg="mod">
          <ac:chgData name="Chan Ee Hong" userId="cf657ea1-a02b-4814-a06c-e1a0458c92a1" providerId="ADAL" clId="{9A4CA4A8-D078-4424-AC79-935312E6C719}" dt="2024-03-05T15:31:31.841" v="972" actId="1076"/>
          <ac:spMkLst>
            <pc:docMk/>
            <pc:sldMk cId="1998269278" sldId="415"/>
            <ac:spMk id="8" creationId="{BE3C1D85-10D9-EBF0-1BD1-85A2608377ED}"/>
          </ac:spMkLst>
        </pc:spChg>
        <pc:picChg chg="add mod modCrop">
          <ac:chgData name="Chan Ee Hong" userId="cf657ea1-a02b-4814-a06c-e1a0458c92a1" providerId="ADAL" clId="{9A4CA4A8-D078-4424-AC79-935312E6C719}" dt="2024-03-05T15:31:36.333" v="975" actId="1076"/>
          <ac:picMkLst>
            <pc:docMk/>
            <pc:sldMk cId="1998269278" sldId="415"/>
            <ac:picMk id="7" creationId="{3C9A4552-177A-D9C8-5E2E-AE338FD2EB58}"/>
          </ac:picMkLst>
        </pc:picChg>
      </pc:sldChg>
      <pc:sldChg chg="add">
        <pc:chgData name="Chan Ee Hong" userId="cf657ea1-a02b-4814-a06c-e1a0458c92a1" providerId="ADAL" clId="{9A4CA4A8-D078-4424-AC79-935312E6C719}" dt="2024-03-05T15:31:40.214" v="976" actId="2890"/>
        <pc:sldMkLst>
          <pc:docMk/>
          <pc:sldMk cId="3437235414" sldId="416"/>
        </pc:sldMkLst>
      </pc:sldChg>
      <pc:sldChg chg="addSp modSp add mod">
        <pc:chgData name="Chan Ee Hong" userId="cf657ea1-a02b-4814-a06c-e1a0458c92a1" providerId="ADAL" clId="{9A4CA4A8-D078-4424-AC79-935312E6C719}" dt="2024-03-05T15:34:47.703" v="999" actId="1076"/>
        <pc:sldMkLst>
          <pc:docMk/>
          <pc:sldMk cId="685790102" sldId="417"/>
        </pc:sldMkLst>
        <pc:spChg chg="add mod ord">
          <ac:chgData name="Chan Ee Hong" userId="cf657ea1-a02b-4814-a06c-e1a0458c92a1" providerId="ADAL" clId="{9A4CA4A8-D078-4424-AC79-935312E6C719}" dt="2024-03-05T15:34:47.703" v="999" actId="1076"/>
          <ac:spMkLst>
            <pc:docMk/>
            <pc:sldMk cId="685790102" sldId="417"/>
            <ac:spMk id="6" creationId="{48F809A9-C3C1-D98D-5107-AE2A2CFFE80B}"/>
          </ac:spMkLst>
        </pc:spChg>
        <pc:picChg chg="add mod modCrop">
          <ac:chgData name="Chan Ee Hong" userId="cf657ea1-a02b-4814-a06c-e1a0458c92a1" providerId="ADAL" clId="{9A4CA4A8-D078-4424-AC79-935312E6C719}" dt="2024-03-05T15:34:47.703" v="999" actId="1076"/>
          <ac:picMkLst>
            <pc:docMk/>
            <pc:sldMk cId="685790102" sldId="417"/>
            <ac:picMk id="3" creationId="{4B63BD62-1F58-B212-5106-AF613B9090E2}"/>
          </ac:picMkLst>
        </pc:picChg>
      </pc:sldChg>
      <pc:sldChg chg="modSp add mod ord">
        <pc:chgData name="Chan Ee Hong" userId="cf657ea1-a02b-4814-a06c-e1a0458c92a1" providerId="ADAL" clId="{9A4CA4A8-D078-4424-AC79-935312E6C719}" dt="2024-03-05T15:36:19.486" v="1054" actId="20577"/>
        <pc:sldMkLst>
          <pc:docMk/>
          <pc:sldMk cId="1319779568" sldId="418"/>
        </pc:sldMkLst>
        <pc:spChg chg="mod">
          <ac:chgData name="Chan Ee Hong" userId="cf657ea1-a02b-4814-a06c-e1a0458c92a1" providerId="ADAL" clId="{9A4CA4A8-D078-4424-AC79-935312E6C719}" dt="2024-03-05T15:36:19.486" v="1054" actId="20577"/>
          <ac:spMkLst>
            <pc:docMk/>
            <pc:sldMk cId="1319779568" sldId="418"/>
            <ac:spMk id="5" creationId="{D4DCBC12-3985-2833-DCFF-71C05E855DC3}"/>
          </ac:spMkLst>
        </pc:spChg>
      </pc:sldChg>
      <pc:sldChg chg="addSp modSp add mod">
        <pc:chgData name="Chan Ee Hong" userId="cf657ea1-a02b-4814-a06c-e1a0458c92a1" providerId="ADAL" clId="{9A4CA4A8-D078-4424-AC79-935312E6C719}" dt="2024-03-05T15:38:02.001" v="1079" actId="1076"/>
        <pc:sldMkLst>
          <pc:docMk/>
          <pc:sldMk cId="363232054" sldId="419"/>
        </pc:sldMkLst>
        <pc:spChg chg="add mod ord">
          <ac:chgData name="Chan Ee Hong" userId="cf657ea1-a02b-4814-a06c-e1a0458c92a1" providerId="ADAL" clId="{9A4CA4A8-D078-4424-AC79-935312E6C719}" dt="2024-03-05T15:37:59.306" v="1078" actId="1076"/>
          <ac:spMkLst>
            <pc:docMk/>
            <pc:sldMk cId="363232054" sldId="419"/>
            <ac:spMk id="9" creationId="{CEF5DAFB-4C2B-F7EF-017F-274DB2F19248}"/>
          </ac:spMkLst>
        </pc:spChg>
        <pc:grpChg chg="add mod">
          <ac:chgData name="Chan Ee Hong" userId="cf657ea1-a02b-4814-a06c-e1a0458c92a1" providerId="ADAL" clId="{9A4CA4A8-D078-4424-AC79-935312E6C719}" dt="2024-03-05T15:38:02.001" v="1079" actId="1076"/>
          <ac:grpSpMkLst>
            <pc:docMk/>
            <pc:sldMk cId="363232054" sldId="419"/>
            <ac:grpSpMk id="8" creationId="{F747D11D-4BC4-BCCC-A967-A22152BAE5A6}"/>
          </ac:grpSpMkLst>
        </pc:grpChg>
        <pc:picChg chg="add mod modCrop">
          <ac:chgData name="Chan Ee Hong" userId="cf657ea1-a02b-4814-a06c-e1a0458c92a1" providerId="ADAL" clId="{9A4CA4A8-D078-4424-AC79-935312E6C719}" dt="2024-03-05T15:37:44.589" v="1072" actId="164"/>
          <ac:picMkLst>
            <pc:docMk/>
            <pc:sldMk cId="363232054" sldId="419"/>
            <ac:picMk id="3" creationId="{7D8114B5-C120-DB7E-E089-C8487A44FB79}"/>
          </ac:picMkLst>
        </pc:picChg>
        <pc:picChg chg="add mod modCrop">
          <ac:chgData name="Chan Ee Hong" userId="cf657ea1-a02b-4814-a06c-e1a0458c92a1" providerId="ADAL" clId="{9A4CA4A8-D078-4424-AC79-935312E6C719}" dt="2024-03-05T15:37:44.589" v="1072" actId="164"/>
          <ac:picMkLst>
            <pc:docMk/>
            <pc:sldMk cId="363232054" sldId="419"/>
            <ac:picMk id="7" creationId="{E7BE3555-38EF-49C8-5C52-A3BE63A9E822}"/>
          </ac:picMkLst>
        </pc:picChg>
      </pc:sldChg>
      <pc:sldChg chg="modSp add mod ord">
        <pc:chgData name="Chan Ee Hong" userId="cf657ea1-a02b-4814-a06c-e1a0458c92a1" providerId="ADAL" clId="{9A4CA4A8-D078-4424-AC79-935312E6C719}" dt="2024-03-05T15:38:49.152" v="1100" actId="20577"/>
        <pc:sldMkLst>
          <pc:docMk/>
          <pc:sldMk cId="4195658117" sldId="420"/>
        </pc:sldMkLst>
        <pc:spChg chg="mod">
          <ac:chgData name="Chan Ee Hong" userId="cf657ea1-a02b-4814-a06c-e1a0458c92a1" providerId="ADAL" clId="{9A4CA4A8-D078-4424-AC79-935312E6C719}" dt="2024-03-05T15:38:49.152" v="1100" actId="20577"/>
          <ac:spMkLst>
            <pc:docMk/>
            <pc:sldMk cId="4195658117" sldId="420"/>
            <ac:spMk id="5" creationId="{C5D75272-D93F-95AF-F9D6-DA498D32275A}"/>
          </ac:spMkLst>
        </pc:spChg>
      </pc:sldChg>
      <pc:sldChg chg="addSp modSp add mod">
        <pc:chgData name="Chan Ee Hong" userId="cf657ea1-a02b-4814-a06c-e1a0458c92a1" providerId="ADAL" clId="{9A4CA4A8-D078-4424-AC79-935312E6C719}" dt="2024-03-05T15:56:49.216" v="1499" actId="1076"/>
        <pc:sldMkLst>
          <pc:docMk/>
          <pc:sldMk cId="567644134" sldId="421"/>
        </pc:sldMkLst>
        <pc:spChg chg="add mod ord">
          <ac:chgData name="Chan Ee Hong" userId="cf657ea1-a02b-4814-a06c-e1a0458c92a1" providerId="ADAL" clId="{9A4CA4A8-D078-4424-AC79-935312E6C719}" dt="2024-03-05T15:56:49.216" v="1499" actId="1076"/>
          <ac:spMkLst>
            <pc:docMk/>
            <pc:sldMk cId="567644134" sldId="421"/>
            <ac:spMk id="8" creationId="{3AAF26C0-0025-5E00-3913-7D0EBC890719}"/>
          </ac:spMkLst>
        </pc:spChg>
        <pc:picChg chg="add mod modCrop">
          <ac:chgData name="Chan Ee Hong" userId="cf657ea1-a02b-4814-a06c-e1a0458c92a1" providerId="ADAL" clId="{9A4CA4A8-D078-4424-AC79-935312E6C719}" dt="2024-03-05T15:40:40.922" v="1112" actId="14100"/>
          <ac:picMkLst>
            <pc:docMk/>
            <pc:sldMk cId="567644134" sldId="421"/>
            <ac:picMk id="3" creationId="{3D37C6F3-369C-435A-6F22-748A4F2ACCB1}"/>
          </ac:picMkLst>
        </pc:picChg>
        <pc:picChg chg="add mod modCrop">
          <ac:chgData name="Chan Ee Hong" userId="cf657ea1-a02b-4814-a06c-e1a0458c92a1" providerId="ADAL" clId="{9A4CA4A8-D078-4424-AC79-935312E6C719}" dt="2024-03-05T15:40:44.585" v="1113" actId="14100"/>
          <ac:picMkLst>
            <pc:docMk/>
            <pc:sldMk cId="567644134" sldId="421"/>
            <ac:picMk id="7" creationId="{5FF148D0-1104-0AD2-A639-042AD9B5FF51}"/>
          </ac:picMkLst>
        </pc:picChg>
      </pc:sldChg>
      <pc:sldChg chg="addSp delSp modSp add mod">
        <pc:chgData name="Chan Ee Hong" userId="cf657ea1-a02b-4814-a06c-e1a0458c92a1" providerId="ADAL" clId="{9A4CA4A8-D078-4424-AC79-935312E6C719}" dt="2024-03-05T15:42:13.773" v="1131" actId="1076"/>
        <pc:sldMkLst>
          <pc:docMk/>
          <pc:sldMk cId="5980702" sldId="422"/>
        </pc:sldMkLst>
        <pc:spChg chg="mod">
          <ac:chgData name="Chan Ee Hong" userId="cf657ea1-a02b-4814-a06c-e1a0458c92a1" providerId="ADAL" clId="{9A4CA4A8-D078-4424-AC79-935312E6C719}" dt="2024-03-05T15:41:31.921" v="1121" actId="20577"/>
          <ac:spMkLst>
            <pc:docMk/>
            <pc:sldMk cId="5980702" sldId="422"/>
            <ac:spMk id="5" creationId="{82759801-DC4F-D416-A5C6-3F3E9F8FF658}"/>
          </ac:spMkLst>
        </pc:spChg>
        <pc:spChg chg="mod">
          <ac:chgData name="Chan Ee Hong" userId="cf657ea1-a02b-4814-a06c-e1a0458c92a1" providerId="ADAL" clId="{9A4CA4A8-D078-4424-AC79-935312E6C719}" dt="2024-03-05T15:42:05.421" v="1128" actId="14100"/>
          <ac:spMkLst>
            <pc:docMk/>
            <pc:sldMk cId="5980702" sldId="422"/>
            <ac:spMk id="8" creationId="{6E230EF8-EEFF-8796-157B-9FE05ACDB7AB}"/>
          </ac:spMkLst>
        </pc:spChg>
        <pc:picChg chg="del">
          <ac:chgData name="Chan Ee Hong" userId="cf657ea1-a02b-4814-a06c-e1a0458c92a1" providerId="ADAL" clId="{9A4CA4A8-D078-4424-AC79-935312E6C719}" dt="2024-03-05T15:41:41.790" v="1122" actId="478"/>
          <ac:picMkLst>
            <pc:docMk/>
            <pc:sldMk cId="5980702" sldId="422"/>
            <ac:picMk id="3" creationId="{84F39412-17A5-86E3-C15C-600D421FECF7}"/>
          </ac:picMkLst>
        </pc:picChg>
        <pc:picChg chg="add mod modCrop">
          <ac:chgData name="Chan Ee Hong" userId="cf657ea1-a02b-4814-a06c-e1a0458c92a1" providerId="ADAL" clId="{9A4CA4A8-D078-4424-AC79-935312E6C719}" dt="2024-03-05T15:42:13.773" v="1131" actId="1076"/>
          <ac:picMkLst>
            <pc:docMk/>
            <pc:sldMk cId="5980702" sldId="422"/>
            <ac:picMk id="6" creationId="{5718A2E7-184D-76BD-886C-51F7CABC6944}"/>
          </ac:picMkLst>
        </pc:picChg>
        <pc:picChg chg="del">
          <ac:chgData name="Chan Ee Hong" userId="cf657ea1-a02b-4814-a06c-e1a0458c92a1" providerId="ADAL" clId="{9A4CA4A8-D078-4424-AC79-935312E6C719}" dt="2024-03-05T15:41:43.079" v="1123" actId="478"/>
          <ac:picMkLst>
            <pc:docMk/>
            <pc:sldMk cId="5980702" sldId="422"/>
            <ac:picMk id="7" creationId="{03857CB4-4A8B-A750-131F-7F8CB0926281}"/>
          </ac:picMkLst>
        </pc:picChg>
      </pc:sldChg>
      <pc:sldChg chg="addSp modSp add mod">
        <pc:chgData name="Chan Ee Hong" userId="cf657ea1-a02b-4814-a06c-e1a0458c92a1" providerId="ADAL" clId="{9A4CA4A8-D078-4424-AC79-935312E6C719}" dt="2024-03-05T15:43:58.837" v="1144" actId="1076"/>
        <pc:sldMkLst>
          <pc:docMk/>
          <pc:sldMk cId="3282534610" sldId="423"/>
        </pc:sldMkLst>
        <pc:spChg chg="add mod">
          <ac:chgData name="Chan Ee Hong" userId="cf657ea1-a02b-4814-a06c-e1a0458c92a1" providerId="ADAL" clId="{9A4CA4A8-D078-4424-AC79-935312E6C719}" dt="2024-03-05T15:43:58.837" v="1144" actId="1076"/>
          <ac:spMkLst>
            <pc:docMk/>
            <pc:sldMk cId="3282534610" sldId="423"/>
            <ac:spMk id="2" creationId="{150AB89B-B575-96EC-8A2A-C4F21B92448C}"/>
          </ac:spMkLst>
        </pc:spChg>
      </pc:sldChg>
      <pc:sldChg chg="addSp modSp add mod">
        <pc:chgData name="Chan Ee Hong" userId="cf657ea1-a02b-4814-a06c-e1a0458c92a1" providerId="ADAL" clId="{9A4CA4A8-D078-4424-AC79-935312E6C719}" dt="2024-03-05T15:51:16.733" v="1393" actId="1076"/>
        <pc:sldMkLst>
          <pc:docMk/>
          <pc:sldMk cId="2736072066" sldId="424"/>
        </pc:sldMkLst>
        <pc:spChg chg="mod">
          <ac:chgData name="Chan Ee Hong" userId="cf657ea1-a02b-4814-a06c-e1a0458c92a1" providerId="ADAL" clId="{9A4CA4A8-D078-4424-AC79-935312E6C719}" dt="2024-03-05T15:51:00.853" v="1389" actId="1076"/>
          <ac:spMkLst>
            <pc:docMk/>
            <pc:sldMk cId="2736072066" sldId="424"/>
            <ac:spMk id="2" creationId="{E2DED4C3-60D9-15D8-7889-2FE7D8DA9432}"/>
          </ac:spMkLst>
        </pc:spChg>
        <pc:spChg chg="add mod">
          <ac:chgData name="Chan Ee Hong" userId="cf657ea1-a02b-4814-a06c-e1a0458c92a1" providerId="ADAL" clId="{9A4CA4A8-D078-4424-AC79-935312E6C719}" dt="2024-03-05T15:51:16.733" v="1393" actId="1076"/>
          <ac:spMkLst>
            <pc:docMk/>
            <pc:sldMk cId="2736072066" sldId="424"/>
            <ac:spMk id="3" creationId="{C4DF0859-F1FE-C52E-8258-B48102006FB5}"/>
          </ac:spMkLst>
        </pc:spChg>
      </pc:sldChg>
      <pc:sldChg chg="modSp add mod ord">
        <pc:chgData name="Chan Ee Hong" userId="cf657ea1-a02b-4814-a06c-e1a0458c92a1" providerId="ADAL" clId="{9A4CA4A8-D078-4424-AC79-935312E6C719}" dt="2024-03-05T15:54:16.088" v="1423" actId="1076"/>
        <pc:sldMkLst>
          <pc:docMk/>
          <pc:sldMk cId="4133061708" sldId="425"/>
        </pc:sldMkLst>
        <pc:spChg chg="mod">
          <ac:chgData name="Chan Ee Hong" userId="cf657ea1-a02b-4814-a06c-e1a0458c92a1" providerId="ADAL" clId="{9A4CA4A8-D078-4424-AC79-935312E6C719}" dt="2024-03-05T15:54:16.088" v="1423" actId="1076"/>
          <ac:spMkLst>
            <pc:docMk/>
            <pc:sldMk cId="4133061708" sldId="425"/>
            <ac:spMk id="3" creationId="{35130268-9BF9-F3C4-AA5F-E8077EBD81E9}"/>
          </ac:spMkLst>
        </pc:spChg>
        <pc:spChg chg="mod">
          <ac:chgData name="Chan Ee Hong" userId="cf657ea1-a02b-4814-a06c-e1a0458c92a1" providerId="ADAL" clId="{9A4CA4A8-D078-4424-AC79-935312E6C719}" dt="2024-03-05T15:53:21.839" v="1402" actId="20577"/>
          <ac:spMkLst>
            <pc:docMk/>
            <pc:sldMk cId="4133061708" sldId="425"/>
            <ac:spMk id="4" creationId="{369B9A39-FAB7-985A-29AC-5D930B495A7F}"/>
          </ac:spMkLst>
        </pc:spChg>
        <pc:spChg chg="mod">
          <ac:chgData name="Chan Ee Hong" userId="cf657ea1-a02b-4814-a06c-e1a0458c92a1" providerId="ADAL" clId="{9A4CA4A8-D078-4424-AC79-935312E6C719}" dt="2024-03-05T15:53:55.495" v="1419" actId="20577"/>
          <ac:spMkLst>
            <pc:docMk/>
            <pc:sldMk cId="4133061708" sldId="425"/>
            <ac:spMk id="5" creationId="{C5B33957-2532-39FB-7DAB-4FBB1F7D6F5F}"/>
          </ac:spMkLst>
        </pc:spChg>
      </pc:sldChg>
      <pc:sldChg chg="addSp modSp add mod">
        <pc:chgData name="Chan Ee Hong" userId="cf657ea1-a02b-4814-a06c-e1a0458c92a1" providerId="ADAL" clId="{9A4CA4A8-D078-4424-AC79-935312E6C719}" dt="2024-03-05T15:57:30.383" v="1511" actId="20577"/>
        <pc:sldMkLst>
          <pc:docMk/>
          <pc:sldMk cId="2815836505" sldId="426"/>
        </pc:sldMkLst>
        <pc:spChg chg="add mod">
          <ac:chgData name="Chan Ee Hong" userId="cf657ea1-a02b-4814-a06c-e1a0458c92a1" providerId="ADAL" clId="{9A4CA4A8-D078-4424-AC79-935312E6C719}" dt="2024-03-05T15:56:02.102" v="1485" actId="1076"/>
          <ac:spMkLst>
            <pc:docMk/>
            <pc:sldMk cId="2815836505" sldId="426"/>
            <ac:spMk id="2" creationId="{1DBDE6E3-4357-998E-AB12-C2D1C0D11A92}"/>
          </ac:spMkLst>
        </pc:spChg>
        <pc:spChg chg="mod">
          <ac:chgData name="Chan Ee Hong" userId="cf657ea1-a02b-4814-a06c-e1a0458c92a1" providerId="ADAL" clId="{9A4CA4A8-D078-4424-AC79-935312E6C719}" dt="2024-03-05T15:57:30.383" v="1511" actId="20577"/>
          <ac:spMkLst>
            <pc:docMk/>
            <pc:sldMk cId="2815836505" sldId="426"/>
            <ac:spMk id="5" creationId="{ADD7AF57-B60F-2B5C-7049-C66D1737458A}"/>
          </ac:spMkLst>
        </pc:spChg>
      </pc:sldChg>
      <pc:sldChg chg="addSp delSp modSp add mod">
        <pc:chgData name="Chan Ee Hong" userId="cf657ea1-a02b-4814-a06c-e1a0458c92a1" providerId="ADAL" clId="{9A4CA4A8-D078-4424-AC79-935312E6C719}" dt="2024-03-05T15:57:00.736" v="1503" actId="14100"/>
        <pc:sldMkLst>
          <pc:docMk/>
          <pc:sldMk cId="3839688365" sldId="427"/>
        </pc:sldMkLst>
        <pc:spChg chg="del mod">
          <ac:chgData name="Chan Ee Hong" userId="cf657ea1-a02b-4814-a06c-e1a0458c92a1" providerId="ADAL" clId="{9A4CA4A8-D078-4424-AC79-935312E6C719}" dt="2024-03-05T15:56:38.558" v="1494" actId="478"/>
          <ac:spMkLst>
            <pc:docMk/>
            <pc:sldMk cId="3839688365" sldId="427"/>
            <ac:spMk id="2" creationId="{63923DE0-E9FA-1875-D15E-0999C95B0880}"/>
          </ac:spMkLst>
        </pc:spChg>
        <pc:spChg chg="del">
          <ac:chgData name="Chan Ee Hong" userId="cf657ea1-a02b-4814-a06c-e1a0458c92a1" providerId="ADAL" clId="{9A4CA4A8-D078-4424-AC79-935312E6C719}" dt="2024-03-05T15:56:20.319" v="1488" actId="478"/>
          <ac:spMkLst>
            <pc:docMk/>
            <pc:sldMk cId="3839688365" sldId="427"/>
            <ac:spMk id="3" creationId="{465316AC-0F90-E297-A5A5-612B5E32EC76}"/>
          </ac:spMkLst>
        </pc:spChg>
        <pc:spChg chg="mod">
          <ac:chgData name="Chan Ee Hong" userId="cf657ea1-a02b-4814-a06c-e1a0458c92a1" providerId="ADAL" clId="{9A4CA4A8-D078-4424-AC79-935312E6C719}" dt="2024-03-05T15:56:18.788" v="1487" actId="20577"/>
          <ac:spMkLst>
            <pc:docMk/>
            <pc:sldMk cId="3839688365" sldId="427"/>
            <ac:spMk id="5" creationId="{170F749D-46D4-4CE2-AE5F-C24496146FBC}"/>
          </ac:spMkLst>
        </pc:spChg>
        <pc:spChg chg="add mod ord">
          <ac:chgData name="Chan Ee Hong" userId="cf657ea1-a02b-4814-a06c-e1a0458c92a1" providerId="ADAL" clId="{9A4CA4A8-D078-4424-AC79-935312E6C719}" dt="2024-03-05T15:57:00.736" v="1503" actId="14100"/>
          <ac:spMkLst>
            <pc:docMk/>
            <pc:sldMk cId="3839688365" sldId="427"/>
            <ac:spMk id="8" creationId="{89931A2D-335A-3E73-DCCC-4F4CD5C278DE}"/>
          </ac:spMkLst>
        </pc:spChg>
        <pc:picChg chg="add mod modCrop">
          <ac:chgData name="Chan Ee Hong" userId="cf657ea1-a02b-4814-a06c-e1a0458c92a1" providerId="ADAL" clId="{9A4CA4A8-D078-4424-AC79-935312E6C719}" dt="2024-03-05T15:56:45.328" v="1497" actId="1076"/>
          <ac:picMkLst>
            <pc:docMk/>
            <pc:sldMk cId="3839688365" sldId="427"/>
            <ac:picMk id="7" creationId="{F8725039-A84D-CCBE-CEFC-1AFF42647436}"/>
          </ac:picMkLst>
        </pc:picChg>
      </pc:sldChg>
      <pc:sldChg chg="addSp delSp modSp add mod">
        <pc:chgData name="Chan Ee Hong" userId="cf657ea1-a02b-4814-a06c-e1a0458c92a1" providerId="ADAL" clId="{9A4CA4A8-D078-4424-AC79-935312E6C719}" dt="2024-03-05T15:58:03.026" v="1522" actId="14100"/>
        <pc:sldMkLst>
          <pc:docMk/>
          <pc:sldMk cId="2024503448" sldId="428"/>
        </pc:sldMkLst>
        <pc:spChg chg="mod">
          <ac:chgData name="Chan Ee Hong" userId="cf657ea1-a02b-4814-a06c-e1a0458c92a1" providerId="ADAL" clId="{9A4CA4A8-D078-4424-AC79-935312E6C719}" dt="2024-03-05T15:57:54.223" v="1518" actId="14100"/>
          <ac:spMkLst>
            <pc:docMk/>
            <pc:sldMk cId="2024503448" sldId="428"/>
            <ac:spMk id="5" creationId="{0BCA5529-03DA-963B-2C5F-604C9F31804D}"/>
          </ac:spMkLst>
        </pc:spChg>
        <pc:spChg chg="mod">
          <ac:chgData name="Chan Ee Hong" userId="cf657ea1-a02b-4814-a06c-e1a0458c92a1" providerId="ADAL" clId="{9A4CA4A8-D078-4424-AC79-935312E6C719}" dt="2024-03-05T15:58:03.026" v="1522" actId="14100"/>
          <ac:spMkLst>
            <pc:docMk/>
            <pc:sldMk cId="2024503448" sldId="428"/>
            <ac:spMk id="8" creationId="{16988B43-3F1D-C94D-5CA0-548BCF7428F2}"/>
          </ac:spMkLst>
        </pc:spChg>
        <pc:picChg chg="add mod modCrop">
          <ac:chgData name="Chan Ee Hong" userId="cf657ea1-a02b-4814-a06c-e1a0458c92a1" providerId="ADAL" clId="{9A4CA4A8-D078-4424-AC79-935312E6C719}" dt="2024-03-05T15:57:56.310" v="1520" actId="1076"/>
          <ac:picMkLst>
            <pc:docMk/>
            <pc:sldMk cId="2024503448" sldId="428"/>
            <ac:picMk id="3" creationId="{423509FF-7404-2240-1694-BE3AE39DA692}"/>
          </ac:picMkLst>
        </pc:picChg>
        <pc:picChg chg="del mod">
          <ac:chgData name="Chan Ee Hong" userId="cf657ea1-a02b-4814-a06c-e1a0458c92a1" providerId="ADAL" clId="{9A4CA4A8-D078-4424-AC79-935312E6C719}" dt="2024-03-05T15:57:12.766" v="1506" actId="478"/>
          <ac:picMkLst>
            <pc:docMk/>
            <pc:sldMk cId="2024503448" sldId="428"/>
            <ac:picMk id="7" creationId="{A7A5DC01-DA51-CC73-0668-6DA65B0E05FE}"/>
          </ac:picMkLst>
        </pc:picChg>
      </pc:sldChg>
      <pc:sldChg chg="addSp modSp mod">
        <pc:chgData name="Chan Ee Hong" userId="cf657ea1-a02b-4814-a06c-e1a0458c92a1" providerId="ADAL" clId="{9A4CA4A8-D078-4424-AC79-935312E6C719}" dt="2024-03-06T17:01:32.831" v="1578" actId="1076"/>
        <pc:sldMkLst>
          <pc:docMk/>
          <pc:sldMk cId="865675123" sldId="434"/>
        </pc:sldMkLst>
        <pc:spChg chg="add mod">
          <ac:chgData name="Chan Ee Hong" userId="cf657ea1-a02b-4814-a06c-e1a0458c92a1" providerId="ADAL" clId="{9A4CA4A8-D078-4424-AC79-935312E6C719}" dt="2024-03-06T17:01:01.768" v="1551" actId="1076"/>
          <ac:spMkLst>
            <pc:docMk/>
            <pc:sldMk cId="865675123" sldId="434"/>
            <ac:spMk id="3" creationId="{717288C5-B58F-0B5F-1E91-8BF3B0EF3CAD}"/>
          </ac:spMkLst>
        </pc:spChg>
        <pc:spChg chg="add mod">
          <ac:chgData name="Chan Ee Hong" userId="cf657ea1-a02b-4814-a06c-e1a0458c92a1" providerId="ADAL" clId="{9A4CA4A8-D078-4424-AC79-935312E6C719}" dt="2024-03-06T17:00:31.519" v="1547" actId="20577"/>
          <ac:spMkLst>
            <pc:docMk/>
            <pc:sldMk cId="865675123" sldId="434"/>
            <ac:spMk id="4" creationId="{869BEF2E-6FAC-1D28-4759-28EFDD7F4518}"/>
          </ac:spMkLst>
        </pc:spChg>
        <pc:spChg chg="add mod">
          <ac:chgData name="Chan Ee Hong" userId="cf657ea1-a02b-4814-a06c-e1a0458c92a1" providerId="ADAL" clId="{9A4CA4A8-D078-4424-AC79-935312E6C719}" dt="2024-03-06T17:01:32.831" v="1578" actId="1076"/>
          <ac:spMkLst>
            <pc:docMk/>
            <pc:sldMk cId="865675123" sldId="434"/>
            <ac:spMk id="11" creationId="{881D4680-0869-6453-5DC1-417BECD93DF1}"/>
          </ac:spMkLst>
        </pc:spChg>
        <pc:picChg chg="mod">
          <ac:chgData name="Chan Ee Hong" userId="cf657ea1-a02b-4814-a06c-e1a0458c92a1" providerId="ADAL" clId="{9A4CA4A8-D078-4424-AC79-935312E6C719}" dt="2024-03-06T17:00:55.089" v="1549" actId="1076"/>
          <ac:picMkLst>
            <pc:docMk/>
            <pc:sldMk cId="865675123" sldId="434"/>
            <ac:picMk id="5" creationId="{C325E783-818E-377A-64BE-DA8A5414B83D}"/>
          </ac:picMkLst>
        </pc:picChg>
        <pc:picChg chg="add mod modCrop">
          <ac:chgData name="Chan Ee Hong" userId="cf657ea1-a02b-4814-a06c-e1a0458c92a1" providerId="ADAL" clId="{9A4CA4A8-D078-4424-AC79-935312E6C719}" dt="2024-03-06T17:01:21.026" v="1558" actId="1076"/>
          <ac:picMkLst>
            <pc:docMk/>
            <pc:sldMk cId="865675123" sldId="434"/>
            <ac:picMk id="10" creationId="{5940BDBA-DB7C-E320-A24A-14601E7C04AE}"/>
          </ac:picMkLst>
        </pc:picChg>
      </pc:sldChg>
      <pc:sldChg chg="addSp delSp modSp mod">
        <pc:chgData name="Chan Ee Hong" userId="cf657ea1-a02b-4814-a06c-e1a0458c92a1" providerId="ADAL" clId="{9A4CA4A8-D078-4424-AC79-935312E6C719}" dt="2024-03-06T17:11:43.159" v="1608" actId="1076"/>
        <pc:sldMkLst>
          <pc:docMk/>
          <pc:sldMk cId="1186765087" sldId="435"/>
        </pc:sldMkLst>
        <pc:spChg chg="mod">
          <ac:chgData name="Chan Ee Hong" userId="cf657ea1-a02b-4814-a06c-e1a0458c92a1" providerId="ADAL" clId="{9A4CA4A8-D078-4424-AC79-935312E6C719}" dt="2024-03-06T17:10:57.262" v="1600" actId="20577"/>
          <ac:spMkLst>
            <pc:docMk/>
            <pc:sldMk cId="1186765087" sldId="435"/>
            <ac:spMk id="2" creationId="{440A2961-4F60-15B4-A610-407B76610AE2}"/>
          </ac:spMkLst>
        </pc:spChg>
        <pc:spChg chg="del">
          <ac:chgData name="Chan Ee Hong" userId="cf657ea1-a02b-4814-a06c-e1a0458c92a1" providerId="ADAL" clId="{9A4CA4A8-D078-4424-AC79-935312E6C719}" dt="2024-03-06T17:10:59.646" v="1601" actId="478"/>
          <ac:spMkLst>
            <pc:docMk/>
            <pc:sldMk cId="1186765087" sldId="435"/>
            <ac:spMk id="3" creationId="{910B489C-EEDC-909F-2ED6-283D75645910}"/>
          </ac:spMkLst>
        </pc:spChg>
        <pc:picChg chg="add mod modCrop">
          <ac:chgData name="Chan Ee Hong" userId="cf657ea1-a02b-4814-a06c-e1a0458c92a1" providerId="ADAL" clId="{9A4CA4A8-D078-4424-AC79-935312E6C719}" dt="2024-03-06T17:11:43.159" v="1608" actId="1076"/>
          <ac:picMkLst>
            <pc:docMk/>
            <pc:sldMk cId="1186765087" sldId="435"/>
            <ac:picMk id="5" creationId="{C348CF8B-A28C-42A5-A055-6C6FAACE6586}"/>
          </ac:picMkLst>
        </pc:picChg>
      </pc:sldChg>
    </pc:docChg>
  </pc:docChgLst>
  <pc:docChgLst>
    <pc:chgData name="Chan Ee Hong" userId="cf657ea1-a02b-4814-a06c-e1a0458c92a1" providerId="ADAL" clId="{20ECD239-1CC7-4059-A28F-C3FA5D321771}"/>
    <pc:docChg chg="undo redo custSel addSld delSld modSld sldOrd addSection delSection">
      <pc:chgData name="Chan Ee Hong" userId="cf657ea1-a02b-4814-a06c-e1a0458c92a1" providerId="ADAL" clId="{20ECD239-1CC7-4059-A28F-C3FA5D321771}" dt="2024-03-07T07:55:39.336" v="374" actId="47"/>
      <pc:docMkLst>
        <pc:docMk/>
      </pc:docMkLst>
      <pc:sldChg chg="modSp mod">
        <pc:chgData name="Chan Ee Hong" userId="cf657ea1-a02b-4814-a06c-e1a0458c92a1" providerId="ADAL" clId="{20ECD239-1CC7-4059-A28F-C3FA5D321771}" dt="2024-03-06T08:41:58.196" v="223" actId="20577"/>
        <pc:sldMkLst>
          <pc:docMk/>
          <pc:sldMk cId="146283828" sldId="262"/>
        </pc:sldMkLst>
        <pc:spChg chg="mod">
          <ac:chgData name="Chan Ee Hong" userId="cf657ea1-a02b-4814-a06c-e1a0458c92a1" providerId="ADAL" clId="{20ECD239-1CC7-4059-A28F-C3FA5D321771}" dt="2024-03-06T08:41:58.196" v="223" actId="20577"/>
          <ac:spMkLst>
            <pc:docMk/>
            <pc:sldMk cId="146283828" sldId="262"/>
            <ac:spMk id="4" creationId="{CF4F3B78-C48B-A87D-EC60-4F7D0AECC530}"/>
          </ac:spMkLst>
        </pc:spChg>
      </pc:sldChg>
      <pc:sldChg chg="del">
        <pc:chgData name="Chan Ee Hong" userId="cf657ea1-a02b-4814-a06c-e1a0458c92a1" providerId="ADAL" clId="{20ECD239-1CC7-4059-A28F-C3FA5D321771}" dt="2024-03-06T08:39:50.588" v="215" actId="47"/>
        <pc:sldMkLst>
          <pc:docMk/>
          <pc:sldMk cId="3647069530" sldId="350"/>
        </pc:sldMkLst>
      </pc:sldChg>
      <pc:sldChg chg="del">
        <pc:chgData name="Chan Ee Hong" userId="cf657ea1-a02b-4814-a06c-e1a0458c92a1" providerId="ADAL" clId="{20ECD239-1CC7-4059-A28F-C3FA5D321771}" dt="2024-03-06T08:39:53.632" v="219" actId="47"/>
        <pc:sldMkLst>
          <pc:docMk/>
          <pc:sldMk cId="2726276539" sldId="351"/>
        </pc:sldMkLst>
      </pc:sldChg>
      <pc:sldChg chg="del">
        <pc:chgData name="Chan Ee Hong" userId="cf657ea1-a02b-4814-a06c-e1a0458c92a1" providerId="ADAL" clId="{20ECD239-1CC7-4059-A28F-C3FA5D321771}" dt="2024-03-06T08:39:54.944" v="221" actId="47"/>
        <pc:sldMkLst>
          <pc:docMk/>
          <pc:sldMk cId="3489089887" sldId="352"/>
        </pc:sldMkLst>
      </pc:sldChg>
      <pc:sldChg chg="delSp modSp mod">
        <pc:chgData name="Chan Ee Hong" userId="cf657ea1-a02b-4814-a06c-e1a0458c92a1" providerId="ADAL" clId="{20ECD239-1CC7-4059-A28F-C3FA5D321771}" dt="2024-03-06T08:32:39.711" v="41" actId="14100"/>
        <pc:sldMkLst>
          <pc:docMk/>
          <pc:sldMk cId="2036668986" sldId="395"/>
        </pc:sldMkLst>
        <pc:spChg chg="del">
          <ac:chgData name="Chan Ee Hong" userId="cf657ea1-a02b-4814-a06c-e1a0458c92a1" providerId="ADAL" clId="{20ECD239-1CC7-4059-A28F-C3FA5D321771}" dt="2024-03-06T08:31:31.644" v="12" actId="478"/>
          <ac:spMkLst>
            <pc:docMk/>
            <pc:sldMk cId="2036668986" sldId="395"/>
            <ac:spMk id="2" creationId="{F77A31D8-981C-5F2E-CE5F-73558315F609}"/>
          </ac:spMkLst>
        </pc:spChg>
        <pc:spChg chg="mod">
          <ac:chgData name="Chan Ee Hong" userId="cf657ea1-a02b-4814-a06c-e1a0458c92a1" providerId="ADAL" clId="{20ECD239-1CC7-4059-A28F-C3FA5D321771}" dt="2024-03-06T08:31:27.675" v="10" actId="20577"/>
          <ac:spMkLst>
            <pc:docMk/>
            <pc:sldMk cId="2036668986" sldId="395"/>
            <ac:spMk id="4" creationId="{05A7AD03-EEF6-1BC9-94F9-053B51402A50}"/>
          </ac:spMkLst>
        </pc:spChg>
        <pc:spChg chg="mod">
          <ac:chgData name="Chan Ee Hong" userId="cf657ea1-a02b-4814-a06c-e1a0458c92a1" providerId="ADAL" clId="{20ECD239-1CC7-4059-A28F-C3FA5D321771}" dt="2024-03-06T08:32:39.711" v="41" actId="14100"/>
          <ac:spMkLst>
            <pc:docMk/>
            <pc:sldMk cId="2036668986" sldId="395"/>
            <ac:spMk id="5" creationId="{329F1757-CC05-D901-31C9-1667530D4A58}"/>
          </ac:spMkLst>
        </pc:spChg>
        <pc:picChg chg="del">
          <ac:chgData name="Chan Ee Hong" userId="cf657ea1-a02b-4814-a06c-e1a0458c92a1" providerId="ADAL" clId="{20ECD239-1CC7-4059-A28F-C3FA5D321771}" dt="2024-03-06T08:31:30.726" v="11" actId="478"/>
          <ac:picMkLst>
            <pc:docMk/>
            <pc:sldMk cId="2036668986" sldId="395"/>
            <ac:picMk id="12" creationId="{24802C07-27A4-B736-4E89-DA5FB8A397B4}"/>
          </ac:picMkLst>
        </pc:picChg>
        <pc:picChg chg="del">
          <ac:chgData name="Chan Ee Hong" userId="cf657ea1-a02b-4814-a06c-e1a0458c92a1" providerId="ADAL" clId="{20ECD239-1CC7-4059-A28F-C3FA5D321771}" dt="2024-03-06T08:31:33.219" v="13" actId="478"/>
          <ac:picMkLst>
            <pc:docMk/>
            <pc:sldMk cId="2036668986" sldId="395"/>
            <ac:picMk id="14" creationId="{3697CC78-53AC-9846-FA5D-EA2A1248ACE5}"/>
          </ac:picMkLst>
        </pc:picChg>
      </pc:sldChg>
      <pc:sldChg chg="delSp modSp mod">
        <pc:chgData name="Chan Ee Hong" userId="cf657ea1-a02b-4814-a06c-e1a0458c92a1" providerId="ADAL" clId="{20ECD239-1CC7-4059-A28F-C3FA5D321771}" dt="2024-03-06T08:35:38.543" v="138" actId="14100"/>
        <pc:sldMkLst>
          <pc:docMk/>
          <pc:sldMk cId="1366290516" sldId="398"/>
        </pc:sldMkLst>
        <pc:spChg chg="del">
          <ac:chgData name="Chan Ee Hong" userId="cf657ea1-a02b-4814-a06c-e1a0458c92a1" providerId="ADAL" clId="{20ECD239-1CC7-4059-A28F-C3FA5D321771}" dt="2024-03-06T08:33:05.344" v="44" actId="478"/>
          <ac:spMkLst>
            <pc:docMk/>
            <pc:sldMk cId="1366290516" sldId="398"/>
            <ac:spMk id="2" creationId="{2333DFDE-0EBA-03D0-EFB6-CF9508AFE755}"/>
          </ac:spMkLst>
        </pc:spChg>
        <pc:spChg chg="mod">
          <ac:chgData name="Chan Ee Hong" userId="cf657ea1-a02b-4814-a06c-e1a0458c92a1" providerId="ADAL" clId="{20ECD239-1CC7-4059-A28F-C3FA5D321771}" dt="2024-03-06T08:33:08.086" v="46" actId="1076"/>
          <ac:spMkLst>
            <pc:docMk/>
            <pc:sldMk cId="1366290516" sldId="398"/>
            <ac:spMk id="4" creationId="{39F4DC1A-946C-C4CD-6298-6BFF828D58D5}"/>
          </ac:spMkLst>
        </pc:spChg>
        <pc:spChg chg="mod">
          <ac:chgData name="Chan Ee Hong" userId="cf657ea1-a02b-4814-a06c-e1a0458c92a1" providerId="ADAL" clId="{20ECD239-1CC7-4059-A28F-C3FA5D321771}" dt="2024-03-06T08:35:38.543" v="138" actId="14100"/>
          <ac:spMkLst>
            <pc:docMk/>
            <pc:sldMk cId="1366290516" sldId="398"/>
            <ac:spMk id="5" creationId="{A8D3CEF3-0315-6ECD-A79C-8A952938A35F}"/>
          </ac:spMkLst>
        </pc:spChg>
        <pc:spChg chg="del">
          <ac:chgData name="Chan Ee Hong" userId="cf657ea1-a02b-4814-a06c-e1a0458c92a1" providerId="ADAL" clId="{20ECD239-1CC7-4059-A28F-C3FA5D321771}" dt="2024-03-06T08:33:10.178" v="47" actId="478"/>
          <ac:spMkLst>
            <pc:docMk/>
            <pc:sldMk cId="1366290516" sldId="398"/>
            <ac:spMk id="7" creationId="{0470B9FC-C8A2-59C4-B35C-CE8E960F19CE}"/>
          </ac:spMkLst>
        </pc:spChg>
        <pc:picChg chg="del">
          <ac:chgData name="Chan Ee Hong" userId="cf657ea1-a02b-4814-a06c-e1a0458c92a1" providerId="ADAL" clId="{20ECD239-1CC7-4059-A28F-C3FA5D321771}" dt="2024-03-06T08:33:10.178" v="47" actId="478"/>
          <ac:picMkLst>
            <pc:docMk/>
            <pc:sldMk cId="1366290516" sldId="398"/>
            <ac:picMk id="6" creationId="{094371C6-4951-E81C-C2CA-12ACDC7DB582}"/>
          </ac:picMkLst>
        </pc:picChg>
      </pc:sldChg>
      <pc:sldChg chg="del">
        <pc:chgData name="Chan Ee Hong" userId="cf657ea1-a02b-4814-a06c-e1a0458c92a1" providerId="ADAL" clId="{20ECD239-1CC7-4059-A28F-C3FA5D321771}" dt="2024-03-06T08:39:51.422" v="216" actId="47"/>
        <pc:sldMkLst>
          <pc:docMk/>
          <pc:sldMk cId="3877840794" sldId="399"/>
        </pc:sldMkLst>
      </pc:sldChg>
      <pc:sldChg chg="del">
        <pc:chgData name="Chan Ee Hong" userId="cf657ea1-a02b-4814-a06c-e1a0458c92a1" providerId="ADAL" clId="{20ECD239-1CC7-4059-A28F-C3FA5D321771}" dt="2024-03-06T08:39:52.907" v="218" actId="47"/>
        <pc:sldMkLst>
          <pc:docMk/>
          <pc:sldMk cId="1610745862" sldId="400"/>
        </pc:sldMkLst>
      </pc:sldChg>
      <pc:sldChg chg="del">
        <pc:chgData name="Chan Ee Hong" userId="cf657ea1-a02b-4814-a06c-e1a0458c92a1" providerId="ADAL" clId="{20ECD239-1CC7-4059-A28F-C3FA5D321771}" dt="2024-03-06T08:39:52.188" v="217" actId="47"/>
        <pc:sldMkLst>
          <pc:docMk/>
          <pc:sldMk cId="3063025293" sldId="401"/>
        </pc:sldMkLst>
      </pc:sldChg>
      <pc:sldChg chg="del">
        <pc:chgData name="Chan Ee Hong" userId="cf657ea1-a02b-4814-a06c-e1a0458c92a1" providerId="ADAL" clId="{20ECD239-1CC7-4059-A28F-C3FA5D321771}" dt="2024-03-06T08:39:54.228" v="220" actId="47"/>
        <pc:sldMkLst>
          <pc:docMk/>
          <pc:sldMk cId="4110771449" sldId="402"/>
        </pc:sldMkLst>
      </pc:sldChg>
      <pc:sldChg chg="del">
        <pc:chgData name="Chan Ee Hong" userId="cf657ea1-a02b-4814-a06c-e1a0458c92a1" providerId="ADAL" clId="{20ECD239-1CC7-4059-A28F-C3FA5D321771}" dt="2024-03-06T08:42:02.719" v="224" actId="47"/>
        <pc:sldMkLst>
          <pc:docMk/>
          <pc:sldMk cId="2014256528" sldId="403"/>
        </pc:sldMkLst>
      </pc:sldChg>
      <pc:sldChg chg="del">
        <pc:chgData name="Chan Ee Hong" userId="cf657ea1-a02b-4814-a06c-e1a0458c92a1" providerId="ADAL" clId="{20ECD239-1CC7-4059-A28F-C3FA5D321771}" dt="2024-03-06T08:42:02.719" v="224" actId="47"/>
        <pc:sldMkLst>
          <pc:docMk/>
          <pc:sldMk cId="2708190442" sldId="404"/>
        </pc:sldMkLst>
      </pc:sldChg>
      <pc:sldChg chg="del">
        <pc:chgData name="Chan Ee Hong" userId="cf657ea1-a02b-4814-a06c-e1a0458c92a1" providerId="ADAL" clId="{20ECD239-1CC7-4059-A28F-C3FA5D321771}" dt="2024-03-06T08:42:02.719" v="224" actId="47"/>
        <pc:sldMkLst>
          <pc:docMk/>
          <pc:sldMk cId="3788273889" sldId="405"/>
        </pc:sldMkLst>
      </pc:sldChg>
      <pc:sldChg chg="del">
        <pc:chgData name="Chan Ee Hong" userId="cf657ea1-a02b-4814-a06c-e1a0458c92a1" providerId="ADAL" clId="{20ECD239-1CC7-4059-A28F-C3FA5D321771}" dt="2024-03-06T08:42:02.719" v="224" actId="47"/>
        <pc:sldMkLst>
          <pc:docMk/>
          <pc:sldMk cId="2191171814" sldId="406"/>
        </pc:sldMkLst>
      </pc:sldChg>
      <pc:sldChg chg="del">
        <pc:chgData name="Chan Ee Hong" userId="cf657ea1-a02b-4814-a06c-e1a0458c92a1" providerId="ADAL" clId="{20ECD239-1CC7-4059-A28F-C3FA5D321771}" dt="2024-03-06T08:42:02.719" v="224" actId="47"/>
        <pc:sldMkLst>
          <pc:docMk/>
          <pc:sldMk cId="4082786387" sldId="407"/>
        </pc:sldMkLst>
      </pc:sldChg>
      <pc:sldChg chg="del">
        <pc:chgData name="Chan Ee Hong" userId="cf657ea1-a02b-4814-a06c-e1a0458c92a1" providerId="ADAL" clId="{20ECD239-1CC7-4059-A28F-C3FA5D321771}" dt="2024-03-07T05:03:41.422" v="356" actId="47"/>
        <pc:sldMkLst>
          <pc:docMk/>
          <pc:sldMk cId="2678031318" sldId="411"/>
        </pc:sldMkLst>
      </pc:sldChg>
      <pc:sldChg chg="modSp mod">
        <pc:chgData name="Chan Ee Hong" userId="cf657ea1-a02b-4814-a06c-e1a0458c92a1" providerId="ADAL" clId="{20ECD239-1CC7-4059-A28F-C3FA5D321771}" dt="2024-03-07T05:03:34.860" v="355" actId="1076"/>
        <pc:sldMkLst>
          <pc:docMk/>
          <pc:sldMk cId="3437235414" sldId="416"/>
        </pc:sldMkLst>
        <pc:spChg chg="mod">
          <ac:chgData name="Chan Ee Hong" userId="cf657ea1-a02b-4814-a06c-e1a0458c92a1" providerId="ADAL" clId="{20ECD239-1CC7-4059-A28F-C3FA5D321771}" dt="2024-03-07T05:03:34.860" v="355" actId="1076"/>
          <ac:spMkLst>
            <pc:docMk/>
            <pc:sldMk cId="3437235414" sldId="416"/>
            <ac:spMk id="3" creationId="{D4614B98-580D-E26B-7315-A318C50B1CFA}"/>
          </ac:spMkLst>
        </pc:spChg>
      </pc:sldChg>
      <pc:sldChg chg="addSp modSp mod">
        <pc:chgData name="Chan Ee Hong" userId="cf657ea1-a02b-4814-a06c-e1a0458c92a1" providerId="ADAL" clId="{20ECD239-1CC7-4059-A28F-C3FA5D321771}" dt="2024-03-07T05:08:25.268" v="361" actId="1076"/>
        <pc:sldMkLst>
          <pc:docMk/>
          <pc:sldMk cId="363232054" sldId="419"/>
        </pc:sldMkLst>
        <pc:spChg chg="mod">
          <ac:chgData name="Chan Ee Hong" userId="cf657ea1-a02b-4814-a06c-e1a0458c92a1" providerId="ADAL" clId="{20ECD239-1CC7-4059-A28F-C3FA5D321771}" dt="2024-03-07T05:08:17.853" v="359" actId="1076"/>
          <ac:spMkLst>
            <pc:docMk/>
            <pc:sldMk cId="363232054" sldId="419"/>
            <ac:spMk id="9" creationId="{CEF5DAFB-4C2B-F7EF-017F-274DB2F19248}"/>
          </ac:spMkLst>
        </pc:spChg>
        <pc:grpChg chg="mod">
          <ac:chgData name="Chan Ee Hong" userId="cf657ea1-a02b-4814-a06c-e1a0458c92a1" providerId="ADAL" clId="{20ECD239-1CC7-4059-A28F-C3FA5D321771}" dt="2024-03-07T05:08:17.853" v="359" actId="1076"/>
          <ac:grpSpMkLst>
            <pc:docMk/>
            <pc:sldMk cId="363232054" sldId="419"/>
            <ac:grpSpMk id="8" creationId="{F747D11D-4BC4-BCCC-A967-A22152BAE5A6}"/>
          </ac:grpSpMkLst>
        </pc:grpChg>
        <pc:picChg chg="add mod">
          <ac:chgData name="Chan Ee Hong" userId="cf657ea1-a02b-4814-a06c-e1a0458c92a1" providerId="ADAL" clId="{20ECD239-1CC7-4059-A28F-C3FA5D321771}" dt="2024-03-07T05:08:25.268" v="361" actId="1076"/>
          <ac:picMkLst>
            <pc:docMk/>
            <pc:sldMk cId="363232054" sldId="419"/>
            <ac:picMk id="2" creationId="{120200C2-8321-46CC-0E57-47477C6CD2AD}"/>
          </ac:picMkLst>
        </pc:picChg>
      </pc:sldChg>
      <pc:sldChg chg="delSp modSp mod">
        <pc:chgData name="Chan Ee Hong" userId="cf657ea1-a02b-4814-a06c-e1a0458c92a1" providerId="ADAL" clId="{20ECD239-1CC7-4059-A28F-C3FA5D321771}" dt="2024-03-07T07:55:25.148" v="370" actId="478"/>
        <pc:sldMkLst>
          <pc:docMk/>
          <pc:sldMk cId="5980702" sldId="422"/>
        </pc:sldMkLst>
        <pc:spChg chg="mod">
          <ac:chgData name="Chan Ee Hong" userId="cf657ea1-a02b-4814-a06c-e1a0458c92a1" providerId="ADAL" clId="{20ECD239-1CC7-4059-A28F-C3FA5D321771}" dt="2024-03-07T07:55:02.798" v="366" actId="11"/>
          <ac:spMkLst>
            <pc:docMk/>
            <pc:sldMk cId="5980702" sldId="422"/>
            <ac:spMk id="5" creationId="{82759801-DC4F-D416-A5C6-3F3E9F8FF658}"/>
          </ac:spMkLst>
        </pc:spChg>
        <pc:spChg chg="del">
          <ac:chgData name="Chan Ee Hong" userId="cf657ea1-a02b-4814-a06c-e1a0458c92a1" providerId="ADAL" clId="{20ECD239-1CC7-4059-A28F-C3FA5D321771}" dt="2024-03-07T07:55:22.727" v="369" actId="478"/>
          <ac:spMkLst>
            <pc:docMk/>
            <pc:sldMk cId="5980702" sldId="422"/>
            <ac:spMk id="8" creationId="{6E230EF8-EEFF-8796-157B-9FE05ACDB7AB}"/>
          </ac:spMkLst>
        </pc:spChg>
        <pc:picChg chg="del mod">
          <ac:chgData name="Chan Ee Hong" userId="cf657ea1-a02b-4814-a06c-e1a0458c92a1" providerId="ADAL" clId="{20ECD239-1CC7-4059-A28F-C3FA5D321771}" dt="2024-03-07T07:55:25.148" v="370" actId="478"/>
          <ac:picMkLst>
            <pc:docMk/>
            <pc:sldMk cId="5980702" sldId="422"/>
            <ac:picMk id="6" creationId="{5718A2E7-184D-76BD-886C-51F7CABC6944}"/>
          </ac:picMkLst>
        </pc:picChg>
      </pc:sldChg>
      <pc:sldChg chg="modSp del mod">
        <pc:chgData name="Chan Ee Hong" userId="cf657ea1-a02b-4814-a06c-e1a0458c92a1" providerId="ADAL" clId="{20ECD239-1CC7-4059-A28F-C3FA5D321771}" dt="2024-03-07T07:55:39.336" v="374" actId="47"/>
        <pc:sldMkLst>
          <pc:docMk/>
          <pc:sldMk cId="3282534610" sldId="423"/>
        </pc:sldMkLst>
        <pc:picChg chg="mod">
          <ac:chgData name="Chan Ee Hong" userId="cf657ea1-a02b-4814-a06c-e1a0458c92a1" providerId="ADAL" clId="{20ECD239-1CC7-4059-A28F-C3FA5D321771}" dt="2024-03-07T07:54:44.970" v="364" actId="1076"/>
          <ac:picMkLst>
            <pc:docMk/>
            <pc:sldMk cId="3282534610" sldId="423"/>
            <ac:picMk id="6" creationId="{1289D523-D268-02DC-B894-FEED84E04B39}"/>
          </ac:picMkLst>
        </pc:picChg>
      </pc:sldChg>
      <pc:sldChg chg="modSp add mod">
        <pc:chgData name="Chan Ee Hong" userId="cf657ea1-a02b-4814-a06c-e1a0458c92a1" providerId="ADAL" clId="{20ECD239-1CC7-4059-A28F-C3FA5D321771}" dt="2024-03-06T08:35:49.871" v="140" actId="13926"/>
        <pc:sldMkLst>
          <pc:docMk/>
          <pc:sldMk cId="1435013121" sldId="429"/>
        </pc:sldMkLst>
        <pc:spChg chg="mod">
          <ac:chgData name="Chan Ee Hong" userId="cf657ea1-a02b-4814-a06c-e1a0458c92a1" providerId="ADAL" clId="{20ECD239-1CC7-4059-A28F-C3FA5D321771}" dt="2024-03-06T08:35:49.871" v="140" actId="13926"/>
          <ac:spMkLst>
            <pc:docMk/>
            <pc:sldMk cId="1435013121" sldId="429"/>
            <ac:spMk id="5" creationId="{7B1C08CD-1BB9-B9A6-52FE-9C909EE4BD13}"/>
          </ac:spMkLst>
        </pc:spChg>
      </pc:sldChg>
      <pc:sldChg chg="modSp add mod ord">
        <pc:chgData name="Chan Ee Hong" userId="cf657ea1-a02b-4814-a06c-e1a0458c92a1" providerId="ADAL" clId="{20ECD239-1CC7-4059-A28F-C3FA5D321771}" dt="2024-03-06T08:39:02.004" v="205"/>
        <pc:sldMkLst>
          <pc:docMk/>
          <pc:sldMk cId="3912153611" sldId="430"/>
        </pc:sldMkLst>
        <pc:spChg chg="mod">
          <ac:chgData name="Chan Ee Hong" userId="cf657ea1-a02b-4814-a06c-e1a0458c92a1" providerId="ADAL" clId="{20ECD239-1CC7-4059-A28F-C3FA5D321771}" dt="2024-03-06T08:36:04.925" v="145" actId="20577"/>
          <ac:spMkLst>
            <pc:docMk/>
            <pc:sldMk cId="3912153611" sldId="430"/>
            <ac:spMk id="4" creationId="{15DDE580-99C8-CD5E-2DB0-24B8EB7F3360}"/>
          </ac:spMkLst>
        </pc:spChg>
        <pc:spChg chg="mod">
          <ac:chgData name="Chan Ee Hong" userId="cf657ea1-a02b-4814-a06c-e1a0458c92a1" providerId="ADAL" clId="{20ECD239-1CC7-4059-A28F-C3FA5D321771}" dt="2024-03-06T08:39:02.004" v="205"/>
          <ac:spMkLst>
            <pc:docMk/>
            <pc:sldMk cId="3912153611" sldId="430"/>
            <ac:spMk id="5" creationId="{B32AE832-76FB-A3F2-6CEA-26ED43CF9F4B}"/>
          </ac:spMkLst>
        </pc:spChg>
      </pc:sldChg>
      <pc:sldChg chg="addSp modSp add mod">
        <pc:chgData name="Chan Ee Hong" userId="cf657ea1-a02b-4814-a06c-e1a0458c92a1" providerId="ADAL" clId="{20ECD239-1CC7-4059-A28F-C3FA5D321771}" dt="2024-03-06T08:39:43.901" v="214" actId="14100"/>
        <pc:sldMkLst>
          <pc:docMk/>
          <pc:sldMk cId="2397902701" sldId="431"/>
        </pc:sldMkLst>
        <pc:spChg chg="add mod ord">
          <ac:chgData name="Chan Ee Hong" userId="cf657ea1-a02b-4814-a06c-e1a0458c92a1" providerId="ADAL" clId="{20ECD239-1CC7-4059-A28F-C3FA5D321771}" dt="2024-03-06T08:39:43.901" v="214" actId="14100"/>
          <ac:spMkLst>
            <pc:docMk/>
            <pc:sldMk cId="2397902701" sldId="431"/>
            <ac:spMk id="2" creationId="{C95EF1EF-694A-A331-49E5-073457330842}"/>
          </ac:spMkLst>
        </pc:spChg>
        <pc:spChg chg="mod">
          <ac:chgData name="Chan Ee Hong" userId="cf657ea1-a02b-4814-a06c-e1a0458c92a1" providerId="ADAL" clId="{20ECD239-1CC7-4059-A28F-C3FA5D321771}" dt="2024-03-06T08:39:12.979" v="208" actId="13926"/>
          <ac:spMkLst>
            <pc:docMk/>
            <pc:sldMk cId="2397902701" sldId="431"/>
            <ac:spMk id="5" creationId="{94277AE5-AB8A-8558-F2A0-180E36CB9355}"/>
          </ac:spMkLst>
        </pc:spChg>
      </pc:sldChg>
      <pc:sldChg chg="addSp delSp modSp new mod modClrScheme chgLayout">
        <pc:chgData name="Chan Ee Hong" userId="cf657ea1-a02b-4814-a06c-e1a0458c92a1" providerId="ADAL" clId="{20ECD239-1CC7-4059-A28F-C3FA5D321771}" dt="2024-03-06T08:43:33.291" v="254" actId="1076"/>
        <pc:sldMkLst>
          <pc:docMk/>
          <pc:sldMk cId="2032781060" sldId="432"/>
        </pc:sldMkLst>
        <pc:spChg chg="del mod ord">
          <ac:chgData name="Chan Ee Hong" userId="cf657ea1-a02b-4814-a06c-e1a0458c92a1" providerId="ADAL" clId="{20ECD239-1CC7-4059-A28F-C3FA5D321771}" dt="2024-03-06T08:42:22.800" v="229" actId="700"/>
          <ac:spMkLst>
            <pc:docMk/>
            <pc:sldMk cId="2032781060" sldId="432"/>
            <ac:spMk id="2" creationId="{25B73C7B-6F89-E621-0458-08BFAC43C242}"/>
          </ac:spMkLst>
        </pc:spChg>
        <pc:spChg chg="del mod ord">
          <ac:chgData name="Chan Ee Hong" userId="cf657ea1-a02b-4814-a06c-e1a0458c92a1" providerId="ADAL" clId="{20ECD239-1CC7-4059-A28F-C3FA5D321771}" dt="2024-03-06T08:42:22.800" v="229" actId="700"/>
          <ac:spMkLst>
            <pc:docMk/>
            <pc:sldMk cId="2032781060" sldId="432"/>
            <ac:spMk id="3" creationId="{33504F96-4749-1107-1D91-E57BC2A7A6C3}"/>
          </ac:spMkLst>
        </pc:spChg>
        <pc:spChg chg="add mod ord">
          <ac:chgData name="Chan Ee Hong" userId="cf657ea1-a02b-4814-a06c-e1a0458c92a1" providerId="ADAL" clId="{20ECD239-1CC7-4059-A28F-C3FA5D321771}" dt="2024-03-06T08:42:36.037" v="247" actId="20577"/>
          <ac:spMkLst>
            <pc:docMk/>
            <pc:sldMk cId="2032781060" sldId="432"/>
            <ac:spMk id="4" creationId="{1CE211F7-3F5C-8008-E598-7AFB3EBDE644}"/>
          </ac:spMkLst>
        </pc:spChg>
        <pc:spChg chg="add del mod ord">
          <ac:chgData name="Chan Ee Hong" userId="cf657ea1-a02b-4814-a06c-e1a0458c92a1" providerId="ADAL" clId="{20ECD239-1CC7-4059-A28F-C3FA5D321771}" dt="2024-03-06T08:42:50.672" v="248" actId="478"/>
          <ac:spMkLst>
            <pc:docMk/>
            <pc:sldMk cId="2032781060" sldId="432"/>
            <ac:spMk id="5" creationId="{AFB50A3A-E5FB-CE55-C291-97F00AE37ED2}"/>
          </ac:spMkLst>
        </pc:spChg>
        <pc:picChg chg="add mod modCrop">
          <ac:chgData name="Chan Ee Hong" userId="cf657ea1-a02b-4814-a06c-e1a0458c92a1" providerId="ADAL" clId="{20ECD239-1CC7-4059-A28F-C3FA5D321771}" dt="2024-03-06T08:43:33.291" v="254" actId="1076"/>
          <ac:picMkLst>
            <pc:docMk/>
            <pc:sldMk cId="2032781060" sldId="432"/>
            <ac:picMk id="7" creationId="{A20395CB-E793-C50F-3560-E9A6F7F5DDAE}"/>
          </ac:picMkLst>
        </pc:picChg>
      </pc:sldChg>
      <pc:sldChg chg="addSp delSp modSp new mod">
        <pc:chgData name="Chan Ee Hong" userId="cf657ea1-a02b-4814-a06c-e1a0458c92a1" providerId="ADAL" clId="{20ECD239-1CC7-4059-A28F-C3FA5D321771}" dt="2024-03-06T08:44:20.324" v="280" actId="1076"/>
        <pc:sldMkLst>
          <pc:docMk/>
          <pc:sldMk cId="1117414037" sldId="433"/>
        </pc:sldMkLst>
        <pc:spChg chg="mod">
          <ac:chgData name="Chan Ee Hong" userId="cf657ea1-a02b-4814-a06c-e1a0458c92a1" providerId="ADAL" clId="{20ECD239-1CC7-4059-A28F-C3FA5D321771}" dt="2024-03-06T08:43:58.273" v="273" actId="20577"/>
          <ac:spMkLst>
            <pc:docMk/>
            <pc:sldMk cId="1117414037" sldId="433"/>
            <ac:spMk id="2" creationId="{46283426-2FCE-4E6B-65E8-EC8196BF9B70}"/>
          </ac:spMkLst>
        </pc:spChg>
        <pc:spChg chg="del">
          <ac:chgData name="Chan Ee Hong" userId="cf657ea1-a02b-4814-a06c-e1a0458c92a1" providerId="ADAL" clId="{20ECD239-1CC7-4059-A28F-C3FA5D321771}" dt="2024-03-06T08:44:01.146" v="274" actId="478"/>
          <ac:spMkLst>
            <pc:docMk/>
            <pc:sldMk cId="1117414037" sldId="433"/>
            <ac:spMk id="3" creationId="{4FA9A4AC-83AA-93BF-E7A7-09DBC7DC383C}"/>
          </ac:spMkLst>
        </pc:spChg>
        <pc:picChg chg="add mod modCrop">
          <ac:chgData name="Chan Ee Hong" userId="cf657ea1-a02b-4814-a06c-e1a0458c92a1" providerId="ADAL" clId="{20ECD239-1CC7-4059-A28F-C3FA5D321771}" dt="2024-03-06T08:44:20.324" v="280" actId="1076"/>
          <ac:picMkLst>
            <pc:docMk/>
            <pc:sldMk cId="1117414037" sldId="433"/>
            <ac:picMk id="5" creationId="{452D746F-4562-0C18-CE54-B41FF2489A5B}"/>
          </ac:picMkLst>
        </pc:picChg>
      </pc:sldChg>
      <pc:sldChg chg="addSp delSp modSp new mod">
        <pc:chgData name="Chan Ee Hong" userId="cf657ea1-a02b-4814-a06c-e1a0458c92a1" providerId="ADAL" clId="{20ECD239-1CC7-4059-A28F-C3FA5D321771}" dt="2024-03-06T08:57:09.789" v="353" actId="1582"/>
        <pc:sldMkLst>
          <pc:docMk/>
          <pc:sldMk cId="865675123" sldId="434"/>
        </pc:sldMkLst>
        <pc:spChg chg="mod">
          <ac:chgData name="Chan Ee Hong" userId="cf657ea1-a02b-4814-a06c-e1a0458c92a1" providerId="ADAL" clId="{20ECD239-1CC7-4059-A28F-C3FA5D321771}" dt="2024-03-06T08:45:26.910" v="298" actId="20577"/>
          <ac:spMkLst>
            <pc:docMk/>
            <pc:sldMk cId="865675123" sldId="434"/>
            <ac:spMk id="2" creationId="{E3C8F5CF-64F9-9ABE-4E03-36D6FF300650}"/>
          </ac:spMkLst>
        </pc:spChg>
        <pc:spChg chg="del">
          <ac:chgData name="Chan Ee Hong" userId="cf657ea1-a02b-4814-a06c-e1a0458c92a1" providerId="ADAL" clId="{20ECD239-1CC7-4059-A28F-C3FA5D321771}" dt="2024-03-06T08:45:29.406" v="299" actId="478"/>
          <ac:spMkLst>
            <pc:docMk/>
            <pc:sldMk cId="865675123" sldId="434"/>
            <ac:spMk id="3" creationId="{EAD66238-60BD-9133-9360-558C2133066A}"/>
          </ac:spMkLst>
        </pc:spChg>
        <pc:spChg chg="add mod">
          <ac:chgData name="Chan Ee Hong" userId="cf657ea1-a02b-4814-a06c-e1a0458c92a1" providerId="ADAL" clId="{20ECD239-1CC7-4059-A28F-C3FA5D321771}" dt="2024-03-06T08:57:09.789" v="353" actId="1582"/>
          <ac:spMkLst>
            <pc:docMk/>
            <pc:sldMk cId="865675123" sldId="434"/>
            <ac:spMk id="9" creationId="{46FF7ADC-6D49-67C2-5A95-9634A007B10E}"/>
          </ac:spMkLst>
        </pc:spChg>
        <pc:picChg chg="add mod modCrop">
          <ac:chgData name="Chan Ee Hong" userId="cf657ea1-a02b-4814-a06c-e1a0458c92a1" providerId="ADAL" clId="{20ECD239-1CC7-4059-A28F-C3FA5D321771}" dt="2024-03-06T08:56:34.894" v="324" actId="1076"/>
          <ac:picMkLst>
            <pc:docMk/>
            <pc:sldMk cId="865675123" sldId="434"/>
            <ac:picMk id="5" creationId="{C325E783-818E-377A-64BE-DA8A5414B83D}"/>
          </ac:picMkLst>
        </pc:picChg>
        <pc:picChg chg="add mod modCrop">
          <ac:chgData name="Chan Ee Hong" userId="cf657ea1-a02b-4814-a06c-e1a0458c92a1" providerId="ADAL" clId="{20ECD239-1CC7-4059-A28F-C3FA5D321771}" dt="2024-03-06T08:55:33.523" v="323" actId="1076"/>
          <ac:picMkLst>
            <pc:docMk/>
            <pc:sldMk cId="865675123" sldId="434"/>
            <ac:picMk id="7" creationId="{31646043-A747-0F04-33FE-D5CE4963379F}"/>
          </ac:picMkLst>
        </pc:picChg>
        <pc:picChg chg="add mod modCrop">
          <ac:chgData name="Chan Ee Hong" userId="cf657ea1-a02b-4814-a06c-e1a0458c92a1" providerId="ADAL" clId="{20ECD239-1CC7-4059-A28F-C3FA5D321771}" dt="2024-03-06T08:56:34.894" v="324" actId="1076"/>
          <ac:picMkLst>
            <pc:docMk/>
            <pc:sldMk cId="865675123" sldId="434"/>
            <ac:picMk id="8" creationId="{99A53F59-F895-A738-A696-EE232D113C08}"/>
          </ac:picMkLst>
        </pc:picChg>
      </pc:sldChg>
      <pc:sldChg chg="new">
        <pc:chgData name="Chan Ee Hong" userId="cf657ea1-a02b-4814-a06c-e1a0458c92a1" providerId="ADAL" clId="{20ECD239-1CC7-4059-A28F-C3FA5D321771}" dt="2024-03-06T09:40:43.794" v="354" actId="680"/>
        <pc:sldMkLst>
          <pc:docMk/>
          <pc:sldMk cId="1186765087" sldId="435"/>
        </pc:sldMkLst>
      </pc:sldChg>
      <pc:sldChg chg="modSp add mod">
        <pc:chgData name="Chan Ee Hong" userId="cf657ea1-a02b-4814-a06c-e1a0458c92a1" providerId="ADAL" clId="{20ECD239-1CC7-4059-A28F-C3FA5D321771}" dt="2024-03-07T07:55:28.758" v="371" actId="1076"/>
        <pc:sldMkLst>
          <pc:docMk/>
          <pc:sldMk cId="1668122068" sldId="436"/>
        </pc:sldMkLst>
        <pc:picChg chg="mod">
          <ac:chgData name="Chan Ee Hong" userId="cf657ea1-a02b-4814-a06c-e1a0458c92a1" providerId="ADAL" clId="{20ECD239-1CC7-4059-A28F-C3FA5D321771}" dt="2024-03-07T07:55:28.758" v="371" actId="1076"/>
          <ac:picMkLst>
            <pc:docMk/>
            <pc:sldMk cId="1668122068" sldId="436"/>
            <ac:picMk id="6" creationId="{BDBD70B2-03DB-7D59-0134-D5A01A85C618}"/>
          </ac:picMkLst>
        </pc:picChg>
      </pc:sldChg>
      <pc:sldChg chg="addSp modSp add">
        <pc:chgData name="Chan Ee Hong" userId="cf657ea1-a02b-4814-a06c-e1a0458c92a1" providerId="ADAL" clId="{20ECD239-1CC7-4059-A28F-C3FA5D321771}" dt="2024-03-07T07:55:37.914" v="373"/>
        <pc:sldMkLst>
          <pc:docMk/>
          <pc:sldMk cId="830317333" sldId="437"/>
        </pc:sldMkLst>
        <pc:spChg chg="add mod">
          <ac:chgData name="Chan Ee Hong" userId="cf657ea1-a02b-4814-a06c-e1a0458c92a1" providerId="ADAL" clId="{20ECD239-1CC7-4059-A28F-C3FA5D321771}" dt="2024-03-07T07:55:37.914" v="373"/>
          <ac:spMkLst>
            <pc:docMk/>
            <pc:sldMk cId="830317333" sldId="437"/>
            <ac:spMk id="2" creationId="{3E3A64A2-E7E1-D699-1898-B6A2F5374EB1}"/>
          </ac:spMkLst>
        </pc:spChg>
      </pc:sldChg>
    </pc:docChg>
  </pc:docChgLst>
  <pc:docChgLst>
    <pc:chgData name="Chan Ee Hong" userId="cf657ea1-a02b-4814-a06c-e1a0458c92a1" providerId="ADAL" clId="{55A7981C-29CF-490D-B14F-62809CE1A97D}"/>
    <pc:docChg chg="undo custSel addSld delSld modSld">
      <pc:chgData name="Chan Ee Hong" userId="cf657ea1-a02b-4814-a06c-e1a0458c92a1" providerId="ADAL" clId="{55A7981C-29CF-490D-B14F-62809CE1A97D}" dt="2024-02-15T06:46:57.006" v="1038" actId="20577"/>
      <pc:docMkLst>
        <pc:docMk/>
      </pc:docMkLst>
      <pc:sldChg chg="addSp delSp modSp add del mod">
        <pc:chgData name="Chan Ee Hong" userId="cf657ea1-a02b-4814-a06c-e1a0458c92a1" providerId="ADAL" clId="{55A7981C-29CF-490D-B14F-62809CE1A97D}" dt="2024-02-15T04:36:11.155" v="37" actId="1076"/>
        <pc:sldMkLst>
          <pc:docMk/>
          <pc:sldMk cId="426136153" sldId="261"/>
        </pc:sldMkLst>
        <pc:spChg chg="mod">
          <ac:chgData name="Chan Ee Hong" userId="cf657ea1-a02b-4814-a06c-e1a0458c92a1" providerId="ADAL" clId="{55A7981C-29CF-490D-B14F-62809CE1A97D}" dt="2024-02-15T04:34:59.480" v="21" actId="20577"/>
          <ac:spMkLst>
            <pc:docMk/>
            <pc:sldMk cId="426136153" sldId="261"/>
            <ac:spMk id="4" creationId="{E8BA9031-C651-8818-EC6C-AA8CC94C6196}"/>
          </ac:spMkLst>
        </pc:spChg>
        <pc:picChg chg="del">
          <ac:chgData name="Chan Ee Hong" userId="cf657ea1-a02b-4814-a06c-e1a0458c92a1" providerId="ADAL" clId="{55A7981C-29CF-490D-B14F-62809CE1A97D}" dt="2024-02-15T04:35:00.888" v="22" actId="478"/>
          <ac:picMkLst>
            <pc:docMk/>
            <pc:sldMk cId="426136153" sldId="261"/>
            <ac:picMk id="3" creationId="{CB2FBF88-2C88-9A39-28F5-4991E4035535}"/>
          </ac:picMkLst>
        </pc:picChg>
        <pc:picChg chg="add mod modCrop">
          <ac:chgData name="Chan Ee Hong" userId="cf657ea1-a02b-4814-a06c-e1a0458c92a1" providerId="ADAL" clId="{55A7981C-29CF-490D-B14F-62809CE1A97D}" dt="2024-02-15T04:36:09.032" v="36" actId="1076"/>
          <ac:picMkLst>
            <pc:docMk/>
            <pc:sldMk cId="426136153" sldId="261"/>
            <ac:picMk id="5" creationId="{6589DDA1-AB62-4A7E-224D-DEED2684740C}"/>
          </ac:picMkLst>
        </pc:picChg>
        <pc:picChg chg="add mod modCrop">
          <ac:chgData name="Chan Ee Hong" userId="cf657ea1-a02b-4814-a06c-e1a0458c92a1" providerId="ADAL" clId="{55A7981C-29CF-490D-B14F-62809CE1A97D}" dt="2024-02-15T04:36:11.155" v="37" actId="1076"/>
          <ac:picMkLst>
            <pc:docMk/>
            <pc:sldMk cId="426136153" sldId="261"/>
            <ac:picMk id="7" creationId="{736E7985-31F7-04D4-0C57-1A0F8F406239}"/>
          </ac:picMkLst>
        </pc:picChg>
        <pc:picChg chg="add mod modCrop">
          <ac:chgData name="Chan Ee Hong" userId="cf657ea1-a02b-4814-a06c-e1a0458c92a1" providerId="ADAL" clId="{55A7981C-29CF-490D-B14F-62809CE1A97D}" dt="2024-02-15T04:36:05.340" v="34" actId="1076"/>
          <ac:picMkLst>
            <pc:docMk/>
            <pc:sldMk cId="426136153" sldId="261"/>
            <ac:picMk id="9" creationId="{A5718AE8-3076-C631-3A83-F53B1B055B77}"/>
          </ac:picMkLst>
        </pc:picChg>
      </pc:sldChg>
      <pc:sldChg chg="add del">
        <pc:chgData name="Chan Ee Hong" userId="cf657ea1-a02b-4814-a06c-e1a0458c92a1" providerId="ADAL" clId="{55A7981C-29CF-490D-B14F-62809CE1A97D}" dt="2024-02-15T04:34:53.187" v="4" actId="47"/>
        <pc:sldMkLst>
          <pc:docMk/>
          <pc:sldMk cId="1635704724" sldId="302"/>
        </pc:sldMkLst>
      </pc:sldChg>
      <pc:sldChg chg="add del">
        <pc:chgData name="Chan Ee Hong" userId="cf657ea1-a02b-4814-a06c-e1a0458c92a1" providerId="ADAL" clId="{55A7981C-29CF-490D-B14F-62809CE1A97D}" dt="2024-02-15T04:34:53.187" v="4" actId="47"/>
        <pc:sldMkLst>
          <pc:docMk/>
          <pc:sldMk cId="3093791632" sldId="303"/>
        </pc:sldMkLst>
      </pc:sldChg>
      <pc:sldChg chg="add del">
        <pc:chgData name="Chan Ee Hong" userId="cf657ea1-a02b-4814-a06c-e1a0458c92a1" providerId="ADAL" clId="{55A7981C-29CF-490D-B14F-62809CE1A97D}" dt="2024-02-15T04:34:53.187" v="4" actId="47"/>
        <pc:sldMkLst>
          <pc:docMk/>
          <pc:sldMk cId="4080436150" sldId="319"/>
        </pc:sldMkLst>
      </pc:sldChg>
      <pc:sldChg chg="add del">
        <pc:chgData name="Chan Ee Hong" userId="cf657ea1-a02b-4814-a06c-e1a0458c92a1" providerId="ADAL" clId="{55A7981C-29CF-490D-B14F-62809CE1A97D}" dt="2024-02-15T04:34:53.187" v="4" actId="47"/>
        <pc:sldMkLst>
          <pc:docMk/>
          <pc:sldMk cId="2858689244" sldId="346"/>
        </pc:sldMkLst>
      </pc:sldChg>
      <pc:sldChg chg="add del">
        <pc:chgData name="Chan Ee Hong" userId="cf657ea1-a02b-4814-a06c-e1a0458c92a1" providerId="ADAL" clId="{55A7981C-29CF-490D-B14F-62809CE1A97D}" dt="2024-02-15T04:34:53.187" v="4" actId="47"/>
        <pc:sldMkLst>
          <pc:docMk/>
          <pc:sldMk cId="1154968553" sldId="347"/>
        </pc:sldMkLst>
      </pc:sldChg>
      <pc:sldChg chg="addSp delSp modSp mod">
        <pc:chgData name="Chan Ee Hong" userId="cf657ea1-a02b-4814-a06c-e1a0458c92a1" providerId="ADAL" clId="{55A7981C-29CF-490D-B14F-62809CE1A97D}" dt="2024-02-15T05:46:44.692" v="845"/>
        <pc:sldMkLst>
          <pc:docMk/>
          <pc:sldMk cId="3643997966" sldId="368"/>
        </pc:sldMkLst>
        <pc:spChg chg="add del mod">
          <ac:chgData name="Chan Ee Hong" userId="cf657ea1-a02b-4814-a06c-e1a0458c92a1" providerId="ADAL" clId="{55A7981C-29CF-490D-B14F-62809CE1A97D}" dt="2024-02-15T05:16:53.194" v="541" actId="478"/>
          <ac:spMkLst>
            <pc:docMk/>
            <pc:sldMk cId="3643997966" sldId="368"/>
            <ac:spMk id="3" creationId="{97A19011-4AE9-A3D9-6341-BE292ACEB4E7}"/>
          </ac:spMkLst>
        </pc:spChg>
        <pc:spChg chg="add del mod">
          <ac:chgData name="Chan Ee Hong" userId="cf657ea1-a02b-4814-a06c-e1a0458c92a1" providerId="ADAL" clId="{55A7981C-29CF-490D-B14F-62809CE1A97D}" dt="2024-02-15T05:46:44.414" v="844" actId="478"/>
          <ac:spMkLst>
            <pc:docMk/>
            <pc:sldMk cId="3643997966" sldId="368"/>
            <ac:spMk id="6" creationId="{4721D3E9-58CA-3582-3D53-F6C2F15F4229}"/>
          </ac:spMkLst>
        </pc:spChg>
        <pc:spChg chg="add mod">
          <ac:chgData name="Chan Ee Hong" userId="cf657ea1-a02b-4814-a06c-e1a0458c92a1" providerId="ADAL" clId="{55A7981C-29CF-490D-B14F-62809CE1A97D}" dt="2024-02-15T05:46:44.692" v="845"/>
          <ac:spMkLst>
            <pc:docMk/>
            <pc:sldMk cId="3643997966" sldId="368"/>
            <ac:spMk id="7" creationId="{1D574CF7-B9E7-6F2D-1086-33BCCD459F43}"/>
          </ac:spMkLst>
        </pc:spChg>
      </pc:sldChg>
      <pc:sldChg chg="addSp delSp modSp mod">
        <pc:chgData name="Chan Ee Hong" userId="cf657ea1-a02b-4814-a06c-e1a0458c92a1" providerId="ADAL" clId="{55A7981C-29CF-490D-B14F-62809CE1A97D}" dt="2024-02-15T05:46:38.621" v="843"/>
        <pc:sldMkLst>
          <pc:docMk/>
          <pc:sldMk cId="146490092" sldId="369"/>
        </pc:sldMkLst>
        <pc:spChg chg="add del mod">
          <ac:chgData name="Chan Ee Hong" userId="cf657ea1-a02b-4814-a06c-e1a0458c92a1" providerId="ADAL" clId="{55A7981C-29CF-490D-B14F-62809CE1A97D}" dt="2024-02-15T05:46:38.147" v="842" actId="478"/>
          <ac:spMkLst>
            <pc:docMk/>
            <pc:sldMk cId="146490092" sldId="369"/>
            <ac:spMk id="7" creationId="{2326EA8A-8A44-0329-0884-5FABD7C588E9}"/>
          </ac:spMkLst>
        </pc:spChg>
        <pc:spChg chg="add mod">
          <ac:chgData name="Chan Ee Hong" userId="cf657ea1-a02b-4814-a06c-e1a0458c92a1" providerId="ADAL" clId="{55A7981C-29CF-490D-B14F-62809CE1A97D}" dt="2024-02-15T05:46:38.621" v="843"/>
          <ac:spMkLst>
            <pc:docMk/>
            <pc:sldMk cId="146490092" sldId="369"/>
            <ac:spMk id="8" creationId="{978C586E-984B-FE1A-C34C-74B4A2C91562}"/>
          </ac:spMkLst>
        </pc:spChg>
      </pc:sldChg>
      <pc:sldChg chg="addSp modSp mod">
        <pc:chgData name="Chan Ee Hong" userId="cf657ea1-a02b-4814-a06c-e1a0458c92a1" providerId="ADAL" clId="{55A7981C-29CF-490D-B14F-62809CE1A97D}" dt="2024-02-15T06:46:57.006" v="1038" actId="20577"/>
        <pc:sldMkLst>
          <pc:docMk/>
          <pc:sldMk cId="2760790593" sldId="370"/>
        </pc:sldMkLst>
        <pc:spChg chg="mod">
          <ac:chgData name="Chan Ee Hong" userId="cf657ea1-a02b-4814-a06c-e1a0458c92a1" providerId="ADAL" clId="{55A7981C-29CF-490D-B14F-62809CE1A97D}" dt="2024-02-15T05:46:28.666" v="841" actId="20577"/>
          <ac:spMkLst>
            <pc:docMk/>
            <pc:sldMk cId="2760790593" sldId="370"/>
            <ac:spMk id="6" creationId="{C75D7E97-092E-F03C-11F9-B684CEBB7035}"/>
          </ac:spMkLst>
        </pc:spChg>
        <pc:spChg chg="mod">
          <ac:chgData name="Chan Ee Hong" userId="cf657ea1-a02b-4814-a06c-e1a0458c92a1" providerId="ADAL" clId="{55A7981C-29CF-490D-B14F-62809CE1A97D}" dt="2024-02-15T05:46:08.223" v="839" actId="1076"/>
          <ac:spMkLst>
            <pc:docMk/>
            <pc:sldMk cId="2760790593" sldId="370"/>
            <ac:spMk id="7" creationId="{1D379111-052B-CF16-8736-F566C9171A7E}"/>
          </ac:spMkLst>
        </pc:spChg>
        <pc:spChg chg="mod">
          <ac:chgData name="Chan Ee Hong" userId="cf657ea1-a02b-4814-a06c-e1a0458c92a1" providerId="ADAL" clId="{55A7981C-29CF-490D-B14F-62809CE1A97D}" dt="2024-02-15T06:46:57.006" v="1038" actId="20577"/>
          <ac:spMkLst>
            <pc:docMk/>
            <pc:sldMk cId="2760790593" sldId="370"/>
            <ac:spMk id="8" creationId="{B8FD9AFA-297D-D566-3199-509636F01D25}"/>
          </ac:spMkLst>
        </pc:spChg>
        <pc:spChg chg="add mod">
          <ac:chgData name="Chan Ee Hong" userId="cf657ea1-a02b-4814-a06c-e1a0458c92a1" providerId="ADAL" clId="{55A7981C-29CF-490D-B14F-62809CE1A97D}" dt="2024-02-15T05:40:48.329" v="642" actId="20577"/>
          <ac:spMkLst>
            <pc:docMk/>
            <pc:sldMk cId="2760790593" sldId="370"/>
            <ac:spMk id="9" creationId="{239FFCCC-9054-4C2F-A0C6-3CB7B2F108D3}"/>
          </ac:spMkLst>
        </pc:spChg>
      </pc:sldChg>
      <pc:sldChg chg="addSp modSp mod">
        <pc:chgData name="Chan Ee Hong" userId="cf657ea1-a02b-4814-a06c-e1a0458c92a1" providerId="ADAL" clId="{55A7981C-29CF-490D-B14F-62809CE1A97D}" dt="2024-02-15T05:56:03.873" v="1036" actId="1076"/>
        <pc:sldMkLst>
          <pc:docMk/>
          <pc:sldMk cId="341504823" sldId="371"/>
        </pc:sldMkLst>
        <pc:spChg chg="add mod">
          <ac:chgData name="Chan Ee Hong" userId="cf657ea1-a02b-4814-a06c-e1a0458c92a1" providerId="ADAL" clId="{55A7981C-29CF-490D-B14F-62809CE1A97D}" dt="2024-02-15T05:56:03.873" v="1036" actId="1076"/>
          <ac:spMkLst>
            <pc:docMk/>
            <pc:sldMk cId="341504823" sldId="371"/>
            <ac:spMk id="5" creationId="{C8D3973F-53C7-FDA5-F806-BF3D0E880CB5}"/>
          </ac:spMkLst>
        </pc:spChg>
      </pc:sldChg>
      <pc:sldChg chg="addSp modSp mod">
        <pc:chgData name="Chan Ee Hong" userId="cf657ea1-a02b-4814-a06c-e1a0458c92a1" providerId="ADAL" clId="{55A7981C-29CF-490D-B14F-62809CE1A97D}" dt="2024-02-15T05:53:12.657" v="974" actId="1076"/>
        <pc:sldMkLst>
          <pc:docMk/>
          <pc:sldMk cId="834387614" sldId="372"/>
        </pc:sldMkLst>
        <pc:spChg chg="add mod">
          <ac:chgData name="Chan Ee Hong" userId="cf657ea1-a02b-4814-a06c-e1a0458c92a1" providerId="ADAL" clId="{55A7981C-29CF-490D-B14F-62809CE1A97D}" dt="2024-02-15T05:52:14.876" v="935" actId="1076"/>
          <ac:spMkLst>
            <pc:docMk/>
            <pc:sldMk cId="834387614" sldId="372"/>
            <ac:spMk id="4" creationId="{883B9C01-472F-98CF-A736-23ED4544139D}"/>
          </ac:spMkLst>
        </pc:spChg>
        <pc:spChg chg="add mod">
          <ac:chgData name="Chan Ee Hong" userId="cf657ea1-a02b-4814-a06c-e1a0458c92a1" providerId="ADAL" clId="{55A7981C-29CF-490D-B14F-62809CE1A97D}" dt="2024-02-15T05:53:12.657" v="974" actId="1076"/>
          <ac:spMkLst>
            <pc:docMk/>
            <pc:sldMk cId="834387614" sldId="372"/>
            <ac:spMk id="5" creationId="{14762E10-8B3E-618B-2317-9F61B982A62C}"/>
          </ac:spMkLst>
        </pc:spChg>
      </pc:sldChg>
      <pc:sldChg chg="new del">
        <pc:chgData name="Chan Ee Hong" userId="cf657ea1-a02b-4814-a06c-e1a0458c92a1" providerId="ADAL" clId="{55A7981C-29CF-490D-B14F-62809CE1A97D}" dt="2024-02-15T04:34:48.317" v="2" actId="680"/>
        <pc:sldMkLst>
          <pc:docMk/>
          <pc:sldMk cId="1947176865" sldId="373"/>
        </pc:sldMkLst>
      </pc:sldChg>
      <pc:sldChg chg="addSp delSp modSp add mod">
        <pc:chgData name="Chan Ee Hong" userId="cf657ea1-a02b-4814-a06c-e1a0458c92a1" providerId="ADAL" clId="{55A7981C-29CF-490D-B14F-62809CE1A97D}" dt="2024-02-15T04:41:22.105" v="242" actId="1076"/>
        <pc:sldMkLst>
          <pc:docMk/>
          <pc:sldMk cId="3301651120" sldId="373"/>
        </pc:sldMkLst>
        <pc:spChg chg="add mod">
          <ac:chgData name="Chan Ee Hong" userId="cf657ea1-a02b-4814-a06c-e1a0458c92a1" providerId="ADAL" clId="{55A7981C-29CF-490D-B14F-62809CE1A97D}" dt="2024-02-15T04:41:22.105" v="242" actId="1076"/>
          <ac:spMkLst>
            <pc:docMk/>
            <pc:sldMk cId="3301651120" sldId="373"/>
            <ac:spMk id="6" creationId="{2BBB1685-605A-2DC6-E2BC-710454A0350A}"/>
          </ac:spMkLst>
        </pc:spChg>
        <pc:picChg chg="add mod modCrop">
          <ac:chgData name="Chan Ee Hong" userId="cf657ea1-a02b-4814-a06c-e1a0458c92a1" providerId="ADAL" clId="{55A7981C-29CF-490D-B14F-62809CE1A97D}" dt="2024-02-15T04:39:29.806" v="47" actId="1076"/>
          <ac:picMkLst>
            <pc:docMk/>
            <pc:sldMk cId="3301651120" sldId="373"/>
            <ac:picMk id="3" creationId="{92A1ADBB-FF00-34F4-BE0A-1DD3E45305AF}"/>
          </ac:picMkLst>
        </pc:picChg>
        <pc:picChg chg="del">
          <ac:chgData name="Chan Ee Hong" userId="cf657ea1-a02b-4814-a06c-e1a0458c92a1" providerId="ADAL" clId="{55A7981C-29CF-490D-B14F-62809CE1A97D}" dt="2024-02-15T04:38:20.540" v="39" actId="478"/>
          <ac:picMkLst>
            <pc:docMk/>
            <pc:sldMk cId="3301651120" sldId="373"/>
            <ac:picMk id="5" creationId="{055F8DAB-A7D5-669D-6B64-FD96CD70A931}"/>
          </ac:picMkLst>
        </pc:picChg>
        <pc:picChg chg="del">
          <ac:chgData name="Chan Ee Hong" userId="cf657ea1-a02b-4814-a06c-e1a0458c92a1" providerId="ADAL" clId="{55A7981C-29CF-490D-B14F-62809CE1A97D}" dt="2024-02-15T04:38:21.740" v="40" actId="478"/>
          <ac:picMkLst>
            <pc:docMk/>
            <pc:sldMk cId="3301651120" sldId="373"/>
            <ac:picMk id="7" creationId="{F202B5A5-8C79-1D76-397B-1B8534274C82}"/>
          </ac:picMkLst>
        </pc:picChg>
        <pc:picChg chg="del">
          <ac:chgData name="Chan Ee Hong" userId="cf657ea1-a02b-4814-a06c-e1a0458c92a1" providerId="ADAL" clId="{55A7981C-29CF-490D-B14F-62809CE1A97D}" dt="2024-02-15T04:38:22.869" v="41" actId="478"/>
          <ac:picMkLst>
            <pc:docMk/>
            <pc:sldMk cId="3301651120" sldId="373"/>
            <ac:picMk id="9" creationId="{94C76E73-776D-6130-B628-4589131E2DE6}"/>
          </ac:picMkLst>
        </pc:picChg>
      </pc:sldChg>
      <pc:sldChg chg="addSp delSp modSp add mod">
        <pc:chgData name="Chan Ee Hong" userId="cf657ea1-a02b-4814-a06c-e1a0458c92a1" providerId="ADAL" clId="{55A7981C-29CF-490D-B14F-62809CE1A97D}" dt="2024-02-15T04:58:08.731" v="437" actId="1076"/>
        <pc:sldMkLst>
          <pc:docMk/>
          <pc:sldMk cId="4041147762" sldId="374"/>
        </pc:sldMkLst>
        <pc:spChg chg="mod">
          <ac:chgData name="Chan Ee Hong" userId="cf657ea1-a02b-4814-a06c-e1a0458c92a1" providerId="ADAL" clId="{55A7981C-29CF-490D-B14F-62809CE1A97D}" dt="2024-02-15T04:45:17.105" v="250" actId="20577"/>
          <ac:spMkLst>
            <pc:docMk/>
            <pc:sldMk cId="4041147762" sldId="374"/>
            <ac:spMk id="4" creationId="{94D7CB62-819E-D96C-D902-028F2C249197}"/>
          </ac:spMkLst>
        </pc:spChg>
        <pc:spChg chg="del">
          <ac:chgData name="Chan Ee Hong" userId="cf657ea1-a02b-4814-a06c-e1a0458c92a1" providerId="ADAL" clId="{55A7981C-29CF-490D-B14F-62809CE1A97D}" dt="2024-02-15T04:45:40.256" v="257" actId="478"/>
          <ac:spMkLst>
            <pc:docMk/>
            <pc:sldMk cId="4041147762" sldId="374"/>
            <ac:spMk id="6" creationId="{77D13A9F-12D6-8280-D35F-1DA5308004DC}"/>
          </ac:spMkLst>
        </pc:spChg>
        <pc:picChg chg="del">
          <ac:chgData name="Chan Ee Hong" userId="cf657ea1-a02b-4814-a06c-e1a0458c92a1" providerId="ADAL" clId="{55A7981C-29CF-490D-B14F-62809CE1A97D}" dt="2024-02-15T04:45:21.027" v="251" actId="478"/>
          <ac:picMkLst>
            <pc:docMk/>
            <pc:sldMk cId="4041147762" sldId="374"/>
            <ac:picMk id="3" creationId="{8C010690-1AF0-5AF0-2919-AE8FAB17834C}"/>
          </ac:picMkLst>
        </pc:picChg>
        <pc:picChg chg="add mod modCrop">
          <ac:chgData name="Chan Ee Hong" userId="cf657ea1-a02b-4814-a06c-e1a0458c92a1" providerId="ADAL" clId="{55A7981C-29CF-490D-B14F-62809CE1A97D}" dt="2024-02-15T04:57:47.541" v="433" actId="1076"/>
          <ac:picMkLst>
            <pc:docMk/>
            <pc:sldMk cId="4041147762" sldId="374"/>
            <ac:picMk id="5" creationId="{4E9F0F21-FEEA-D9F8-9B0D-60423BD6BAB2}"/>
          </ac:picMkLst>
        </pc:picChg>
        <pc:picChg chg="add mod modCrop">
          <ac:chgData name="Chan Ee Hong" userId="cf657ea1-a02b-4814-a06c-e1a0458c92a1" providerId="ADAL" clId="{55A7981C-29CF-490D-B14F-62809CE1A97D}" dt="2024-02-15T04:58:08.731" v="437" actId="1076"/>
          <ac:picMkLst>
            <pc:docMk/>
            <pc:sldMk cId="4041147762" sldId="374"/>
            <ac:picMk id="8" creationId="{DD3D9DA8-24FA-9BD5-55B1-33CDD812332B}"/>
          </ac:picMkLst>
        </pc:picChg>
      </pc:sldChg>
      <pc:sldChg chg="addSp delSp modSp add mod">
        <pc:chgData name="Chan Ee Hong" userId="cf657ea1-a02b-4814-a06c-e1a0458c92a1" providerId="ADAL" clId="{55A7981C-29CF-490D-B14F-62809CE1A97D}" dt="2024-02-15T04:50:25.986" v="326" actId="1076"/>
        <pc:sldMkLst>
          <pc:docMk/>
          <pc:sldMk cId="2880637331" sldId="375"/>
        </pc:sldMkLst>
        <pc:spChg chg="mod">
          <ac:chgData name="Chan Ee Hong" userId="cf657ea1-a02b-4814-a06c-e1a0458c92a1" providerId="ADAL" clId="{55A7981C-29CF-490D-B14F-62809CE1A97D}" dt="2024-02-15T04:49:14.401" v="272" actId="20577"/>
          <ac:spMkLst>
            <pc:docMk/>
            <pc:sldMk cId="2880637331" sldId="375"/>
            <ac:spMk id="4" creationId="{CC4A5846-D586-CC0A-E693-AB0A5514FD0F}"/>
          </ac:spMkLst>
        </pc:spChg>
        <pc:spChg chg="add mod">
          <ac:chgData name="Chan Ee Hong" userId="cf657ea1-a02b-4814-a06c-e1a0458c92a1" providerId="ADAL" clId="{55A7981C-29CF-490D-B14F-62809CE1A97D}" dt="2024-02-15T04:50:25.986" v="326" actId="1076"/>
          <ac:spMkLst>
            <pc:docMk/>
            <pc:sldMk cId="2880637331" sldId="375"/>
            <ac:spMk id="6" creationId="{A4DC624A-E499-AE7A-6AFC-39D82B142917}"/>
          </ac:spMkLst>
        </pc:spChg>
        <pc:picChg chg="add mod modCrop">
          <ac:chgData name="Chan Ee Hong" userId="cf657ea1-a02b-4814-a06c-e1a0458c92a1" providerId="ADAL" clId="{55A7981C-29CF-490D-B14F-62809CE1A97D}" dt="2024-02-15T04:50:01.111" v="280" actId="1076"/>
          <ac:picMkLst>
            <pc:docMk/>
            <pc:sldMk cId="2880637331" sldId="375"/>
            <ac:picMk id="3" creationId="{5C8557E1-FA5C-2C47-EB51-39D344BE8B4F}"/>
          </ac:picMkLst>
        </pc:picChg>
        <pc:picChg chg="del">
          <ac:chgData name="Chan Ee Hong" userId="cf657ea1-a02b-4814-a06c-e1a0458c92a1" providerId="ADAL" clId="{55A7981C-29CF-490D-B14F-62809CE1A97D}" dt="2024-02-15T04:49:15.756" v="273" actId="478"/>
          <ac:picMkLst>
            <pc:docMk/>
            <pc:sldMk cId="2880637331" sldId="375"/>
            <ac:picMk id="5" creationId="{2F846AA8-6A1B-BC88-0DC2-23D78BD2C255}"/>
          </ac:picMkLst>
        </pc:picChg>
      </pc:sldChg>
      <pc:sldChg chg="addSp delSp modSp add mod">
        <pc:chgData name="Chan Ee Hong" userId="cf657ea1-a02b-4814-a06c-e1a0458c92a1" providerId="ADAL" clId="{55A7981C-29CF-490D-B14F-62809CE1A97D}" dt="2024-02-15T04:51:41.063" v="377" actId="1076"/>
        <pc:sldMkLst>
          <pc:docMk/>
          <pc:sldMk cId="3065651434" sldId="376"/>
        </pc:sldMkLst>
        <pc:spChg chg="mod">
          <ac:chgData name="Chan Ee Hong" userId="cf657ea1-a02b-4814-a06c-e1a0458c92a1" providerId="ADAL" clId="{55A7981C-29CF-490D-B14F-62809CE1A97D}" dt="2024-02-15T04:51:41.063" v="377" actId="1076"/>
          <ac:spMkLst>
            <pc:docMk/>
            <pc:sldMk cId="3065651434" sldId="376"/>
            <ac:spMk id="6" creationId="{D23B3A87-B049-4A1D-59E3-D690FD132927}"/>
          </ac:spMkLst>
        </pc:spChg>
        <pc:picChg chg="del">
          <ac:chgData name="Chan Ee Hong" userId="cf657ea1-a02b-4814-a06c-e1a0458c92a1" providerId="ADAL" clId="{55A7981C-29CF-490D-B14F-62809CE1A97D}" dt="2024-02-15T04:50:36.633" v="328" actId="478"/>
          <ac:picMkLst>
            <pc:docMk/>
            <pc:sldMk cId="3065651434" sldId="376"/>
            <ac:picMk id="3" creationId="{4B59454D-1F95-5989-B73F-994EAA583E7C}"/>
          </ac:picMkLst>
        </pc:picChg>
        <pc:picChg chg="add mod modCrop">
          <ac:chgData name="Chan Ee Hong" userId="cf657ea1-a02b-4814-a06c-e1a0458c92a1" providerId="ADAL" clId="{55A7981C-29CF-490D-B14F-62809CE1A97D}" dt="2024-02-15T04:50:52.033" v="335" actId="1076"/>
          <ac:picMkLst>
            <pc:docMk/>
            <pc:sldMk cId="3065651434" sldId="376"/>
            <ac:picMk id="5" creationId="{64BB1AE2-131F-6EDB-2C5D-24226CF43E1B}"/>
          </ac:picMkLst>
        </pc:picChg>
      </pc:sldChg>
      <pc:sldChg chg="addSp delSp modSp new mod">
        <pc:chgData name="Chan Ee Hong" userId="cf657ea1-a02b-4814-a06c-e1a0458c92a1" providerId="ADAL" clId="{55A7981C-29CF-490D-B14F-62809CE1A97D}" dt="2024-02-15T05:18:41.128" v="594" actId="1582"/>
        <pc:sldMkLst>
          <pc:docMk/>
          <pc:sldMk cId="1424172652" sldId="377"/>
        </pc:sldMkLst>
        <pc:spChg chg="mod">
          <ac:chgData name="Chan Ee Hong" userId="cf657ea1-a02b-4814-a06c-e1a0458c92a1" providerId="ADAL" clId="{55A7981C-29CF-490D-B14F-62809CE1A97D}" dt="2024-02-15T04:55:20.168" v="425" actId="20577"/>
          <ac:spMkLst>
            <pc:docMk/>
            <pc:sldMk cId="1424172652" sldId="377"/>
            <ac:spMk id="2" creationId="{D35F57C2-A6B2-587A-4439-B113C3D1E9F1}"/>
          </ac:spMkLst>
        </pc:spChg>
        <pc:spChg chg="del">
          <ac:chgData name="Chan Ee Hong" userId="cf657ea1-a02b-4814-a06c-e1a0458c92a1" providerId="ADAL" clId="{55A7981C-29CF-490D-B14F-62809CE1A97D}" dt="2024-02-15T05:01:47.390" v="442" actId="478"/>
          <ac:spMkLst>
            <pc:docMk/>
            <pc:sldMk cId="1424172652" sldId="377"/>
            <ac:spMk id="3" creationId="{C68860F6-38EB-542B-DD19-BCB76310DECD}"/>
          </ac:spMkLst>
        </pc:spChg>
        <pc:spChg chg="add mod">
          <ac:chgData name="Chan Ee Hong" userId="cf657ea1-a02b-4814-a06c-e1a0458c92a1" providerId="ADAL" clId="{55A7981C-29CF-490D-B14F-62809CE1A97D}" dt="2024-02-15T05:17:55.985" v="551" actId="1582"/>
          <ac:spMkLst>
            <pc:docMk/>
            <pc:sldMk cId="1424172652" sldId="377"/>
            <ac:spMk id="10" creationId="{C50935A4-D81A-F65D-F909-A2D6506F041B}"/>
          </ac:spMkLst>
        </pc:spChg>
        <pc:spChg chg="add mod">
          <ac:chgData name="Chan Ee Hong" userId="cf657ea1-a02b-4814-a06c-e1a0458c92a1" providerId="ADAL" clId="{55A7981C-29CF-490D-B14F-62809CE1A97D}" dt="2024-02-15T05:18:22.357" v="589" actId="1076"/>
          <ac:spMkLst>
            <pc:docMk/>
            <pc:sldMk cId="1424172652" sldId="377"/>
            <ac:spMk id="11" creationId="{4F174C34-2DA2-4A12-92AA-20719186EAF7}"/>
          </ac:spMkLst>
        </pc:spChg>
        <pc:picChg chg="add del mod modCrop">
          <ac:chgData name="Chan Ee Hong" userId="cf657ea1-a02b-4814-a06c-e1a0458c92a1" providerId="ADAL" clId="{55A7981C-29CF-490D-B14F-62809CE1A97D}" dt="2024-02-15T05:01:33.566" v="438" actId="478"/>
          <ac:picMkLst>
            <pc:docMk/>
            <pc:sldMk cId="1424172652" sldId="377"/>
            <ac:picMk id="5" creationId="{10D90081-E298-67D2-9901-48D447D8EDEA}"/>
          </ac:picMkLst>
        </pc:picChg>
        <pc:picChg chg="add mod modCrop">
          <ac:chgData name="Chan Ee Hong" userId="cf657ea1-a02b-4814-a06c-e1a0458c92a1" providerId="ADAL" clId="{55A7981C-29CF-490D-B14F-62809CE1A97D}" dt="2024-02-15T05:17:19.494" v="542" actId="1076"/>
          <ac:picMkLst>
            <pc:docMk/>
            <pc:sldMk cId="1424172652" sldId="377"/>
            <ac:picMk id="7" creationId="{8F196019-21E8-0117-50D9-6638D9598ED8}"/>
          </ac:picMkLst>
        </pc:picChg>
        <pc:picChg chg="add mod modCrop">
          <ac:chgData name="Chan Ee Hong" userId="cf657ea1-a02b-4814-a06c-e1a0458c92a1" providerId="ADAL" clId="{55A7981C-29CF-490D-B14F-62809CE1A97D}" dt="2024-02-15T05:17:33.615" v="546" actId="1076"/>
          <ac:picMkLst>
            <pc:docMk/>
            <pc:sldMk cId="1424172652" sldId="377"/>
            <ac:picMk id="9" creationId="{9B9BDA2E-A110-A6D3-F92F-EFDA76280866}"/>
          </ac:picMkLst>
        </pc:picChg>
        <pc:cxnChg chg="add mod">
          <ac:chgData name="Chan Ee Hong" userId="cf657ea1-a02b-4814-a06c-e1a0458c92a1" providerId="ADAL" clId="{55A7981C-29CF-490D-B14F-62809CE1A97D}" dt="2024-02-15T05:18:41.128" v="594" actId="1582"/>
          <ac:cxnSpMkLst>
            <pc:docMk/>
            <pc:sldMk cId="1424172652" sldId="377"/>
            <ac:cxnSpMk id="13" creationId="{BAB0949F-B038-2079-7ADB-58101ADE4F13}"/>
          </ac:cxnSpMkLst>
        </pc:cxnChg>
      </pc:sldChg>
      <pc:sldChg chg="addSp delSp modSp add mod">
        <pc:chgData name="Chan Ee Hong" userId="cf657ea1-a02b-4814-a06c-e1a0458c92a1" providerId="ADAL" clId="{55A7981C-29CF-490D-B14F-62809CE1A97D}" dt="2024-02-15T04:53:01.709" v="397" actId="1076"/>
        <pc:sldMkLst>
          <pc:docMk/>
          <pc:sldMk cId="1874249212" sldId="378"/>
        </pc:sldMkLst>
        <pc:spChg chg="mod">
          <ac:chgData name="Chan Ee Hong" userId="cf657ea1-a02b-4814-a06c-e1a0458c92a1" providerId="ADAL" clId="{55A7981C-29CF-490D-B14F-62809CE1A97D}" dt="2024-02-15T04:52:02.028" v="389" actId="20577"/>
          <ac:spMkLst>
            <pc:docMk/>
            <pc:sldMk cId="1874249212" sldId="378"/>
            <ac:spMk id="4" creationId="{E68AA7D3-EDAA-34C8-A45E-DC6D25F9B5BA}"/>
          </ac:spMkLst>
        </pc:spChg>
        <pc:spChg chg="del">
          <ac:chgData name="Chan Ee Hong" userId="cf657ea1-a02b-4814-a06c-e1a0458c92a1" providerId="ADAL" clId="{55A7981C-29CF-490D-B14F-62809CE1A97D}" dt="2024-02-15T04:52:40.720" v="391" actId="478"/>
          <ac:spMkLst>
            <pc:docMk/>
            <pc:sldMk cId="1874249212" sldId="378"/>
            <ac:spMk id="6" creationId="{75D52E4C-B089-9E67-B452-BA9FED8547DF}"/>
          </ac:spMkLst>
        </pc:spChg>
        <pc:picChg chg="add mod modCrop">
          <ac:chgData name="Chan Ee Hong" userId="cf657ea1-a02b-4814-a06c-e1a0458c92a1" providerId="ADAL" clId="{55A7981C-29CF-490D-B14F-62809CE1A97D}" dt="2024-02-15T04:53:01.709" v="397" actId="1076"/>
          <ac:picMkLst>
            <pc:docMk/>
            <pc:sldMk cId="1874249212" sldId="378"/>
            <ac:picMk id="3" creationId="{1EDDA2D4-FCE9-4EE2-03A8-DBD611E0A6A0}"/>
          </ac:picMkLst>
        </pc:picChg>
        <pc:picChg chg="del">
          <ac:chgData name="Chan Ee Hong" userId="cf657ea1-a02b-4814-a06c-e1a0458c92a1" providerId="ADAL" clId="{55A7981C-29CF-490D-B14F-62809CE1A97D}" dt="2024-02-15T04:52:03.806" v="390" actId="478"/>
          <ac:picMkLst>
            <pc:docMk/>
            <pc:sldMk cId="1874249212" sldId="378"/>
            <ac:picMk id="5" creationId="{4D9CCBEC-F0F9-021A-A3EB-5F9D57DE0A7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A8418-C05E-46EA-A2DE-4307A8F709C6}" type="datetimeFigureOut">
              <a:rPr lang="en-SG" smtClean="0"/>
              <a:t>14/3/2024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BF657-99E6-4C57-A10F-66A6EC24EEF0}" type="slidenum">
              <a:rPr lang="en-SG" smtClean="0"/>
              <a:t>‹#›</a:t>
            </a:fld>
            <a:endParaRPr lang="en-SG"/>
          </a:p>
        </p:txBody>
      </p:sp>
    </p:spTree>
    <p:extLst>
      <p:ext uri="{BB962C8B-B14F-4D97-AF65-F5344CB8AC3E}">
        <p14:creationId xmlns:p14="http://schemas.microsoft.com/office/powerpoint/2010/main" val="1648960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5BFBC3-FEAF-410F-88D8-FC93AEDABEF6}" type="datetimeFigureOut">
              <a:rPr lang="en-SG" smtClean="0"/>
              <a:t>14/3/2024</a:t>
            </a:fld>
            <a:endParaRPr lang="en-SG"/>
          </a:p>
        </p:txBody>
      </p:sp>
      <p:sp>
        <p:nvSpPr>
          <p:cNvPr id="5" name="Footer Placeholder 4"/>
          <p:cNvSpPr>
            <a:spLocks noGrp="1"/>
          </p:cNvSpPr>
          <p:nvPr>
            <p:ph type="ftr" sz="quarter" idx="11"/>
          </p:nvPr>
        </p:nvSpPr>
        <p:spPr>
          <a:xfrm>
            <a:off x="2416500" y="329307"/>
            <a:ext cx="4973915" cy="309201"/>
          </a:xfrm>
        </p:spPr>
        <p:txBody>
          <a:bodyPr/>
          <a:lstStyle/>
          <a:p>
            <a:endParaRPr lang="en-SG"/>
          </a:p>
        </p:txBody>
      </p:sp>
      <p:sp>
        <p:nvSpPr>
          <p:cNvPr id="6" name="Slide Number Placeholder 5"/>
          <p:cNvSpPr>
            <a:spLocks noGrp="1"/>
          </p:cNvSpPr>
          <p:nvPr>
            <p:ph type="sldNum" sz="quarter" idx="12"/>
          </p:nvPr>
        </p:nvSpPr>
        <p:spPr>
          <a:xfrm>
            <a:off x="1437664" y="798973"/>
            <a:ext cx="811019" cy="503578"/>
          </a:xfrm>
        </p:spPr>
        <p:txBody>
          <a:bodyPr/>
          <a:lstStyle/>
          <a:p>
            <a:fld id="{A0348763-83E6-49C9-8D8C-FDF96889EE5F}" type="slidenum">
              <a:rPr lang="en-SG" smtClean="0"/>
              <a:t>‹#›</a:t>
            </a:fld>
            <a:endParaRPr lang="en-SG"/>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7464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5BFBC3-FEAF-410F-88D8-FC93AEDABEF6}" type="datetimeFigureOut">
              <a:rPr lang="en-SG" smtClean="0"/>
              <a:t>14/3/2024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0348763-83E6-49C9-8D8C-FDF96889EE5F}" type="slidenum">
              <a:rPr lang="en-SG" smtClean="0"/>
              <a:t>‹#›</a:t>
            </a:fld>
            <a:endParaRPr lang="en-SG"/>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589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5BFBC3-FEAF-410F-88D8-FC93AEDABEF6}" type="datetimeFigureOut">
              <a:rPr lang="en-SG" smtClean="0"/>
              <a:t>14/3/2024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0348763-83E6-49C9-8D8C-FDF96889EE5F}" type="slidenum">
              <a:rPr lang="en-SG" smtClean="0"/>
              <a:t>‹#›</a:t>
            </a:fld>
            <a:endParaRPr lang="en-SG"/>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8587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9163" y="176037"/>
            <a:ext cx="11630826" cy="1049235"/>
          </a:xfrm>
        </p:spPr>
        <p:txBody>
          <a:bodyPr/>
          <a:lstStyle/>
          <a:p>
            <a:r>
              <a:rPr lang="en-US" dirty="0"/>
              <a:t>Click to edit Master title style</a:t>
            </a:r>
          </a:p>
        </p:txBody>
      </p:sp>
      <p:sp>
        <p:nvSpPr>
          <p:cNvPr id="3" name="Content Placeholder 2"/>
          <p:cNvSpPr>
            <a:spLocks noGrp="1"/>
          </p:cNvSpPr>
          <p:nvPr>
            <p:ph idx="1"/>
          </p:nvPr>
        </p:nvSpPr>
        <p:spPr>
          <a:xfrm>
            <a:off x="279163" y="820396"/>
            <a:ext cx="11630826" cy="5233086"/>
          </a:xfrm>
        </p:spPr>
        <p:txBody>
          <a:bodyPr anchor="t"/>
          <a:lstStyle>
            <a:lvl1pP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3" name="Straight Connector 32"/>
          <p:cNvCxnSpPr>
            <a:cxnSpLocks/>
          </p:cNvCxnSpPr>
          <p:nvPr/>
        </p:nvCxnSpPr>
        <p:spPr>
          <a:xfrm>
            <a:off x="279163" y="693406"/>
            <a:ext cx="116308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3784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5BFBC3-FEAF-410F-88D8-FC93AEDABEF6}" type="datetimeFigureOut">
              <a:rPr lang="en-SG" smtClean="0"/>
              <a:t>14/3/2024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0348763-83E6-49C9-8D8C-FDF96889EE5F}" type="slidenum">
              <a:rPr lang="en-SG" smtClean="0"/>
              <a:t>‹#›</a:t>
            </a:fld>
            <a:endParaRPr lang="en-SG"/>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707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5BFBC3-FEAF-410F-88D8-FC93AEDABEF6}" type="datetimeFigureOut">
              <a:rPr lang="en-SG" smtClean="0"/>
              <a:t>14/3/2024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0348763-83E6-49C9-8D8C-FDF96889EE5F}" type="slidenum">
              <a:rPr lang="en-SG" smtClean="0"/>
              <a:t>‹#›</a:t>
            </a:fld>
            <a:endParaRPr lang="en-SG"/>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036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5BFBC3-FEAF-410F-88D8-FC93AEDABEF6}" type="datetimeFigureOut">
              <a:rPr lang="en-SG" smtClean="0"/>
              <a:t>14/3/2024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A0348763-83E6-49C9-8D8C-FDF96889EE5F}" type="slidenum">
              <a:rPr lang="en-SG" smtClean="0"/>
              <a:t>‹#›</a:t>
            </a:fld>
            <a:endParaRPr lang="en-SG"/>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139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5BFBC3-FEAF-410F-88D8-FC93AEDABEF6}" type="datetimeFigureOut">
              <a:rPr lang="en-SG" smtClean="0"/>
              <a:t>14/3/2024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A0348763-83E6-49C9-8D8C-FDF96889EE5F}" type="slidenum">
              <a:rPr lang="en-SG" smtClean="0"/>
              <a:t>‹#›</a:t>
            </a:fld>
            <a:endParaRPr lang="en-SG"/>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2429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5BFBC3-FEAF-410F-88D8-FC93AEDABEF6}" type="datetimeFigureOut">
              <a:rPr lang="en-SG" smtClean="0"/>
              <a:t>14/3/2024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A0348763-83E6-49C9-8D8C-FDF96889EE5F}" type="slidenum">
              <a:rPr lang="en-SG" smtClean="0"/>
              <a:t>‹#›</a:t>
            </a:fld>
            <a:endParaRPr lang="en-SG"/>
          </a:p>
        </p:txBody>
      </p:sp>
    </p:spTree>
    <p:extLst>
      <p:ext uri="{BB962C8B-B14F-4D97-AF65-F5344CB8AC3E}">
        <p14:creationId xmlns:p14="http://schemas.microsoft.com/office/powerpoint/2010/main" val="77787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5BFBC3-FEAF-410F-88D8-FC93AEDABEF6}" type="datetimeFigureOut">
              <a:rPr lang="en-SG" smtClean="0"/>
              <a:t>14/3/2024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0348763-83E6-49C9-8D8C-FDF96889EE5F}" type="slidenum">
              <a:rPr lang="en-SG" smtClean="0"/>
              <a:t>‹#›</a:t>
            </a:fld>
            <a:endParaRPr lang="en-SG"/>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052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85BFBC3-FEAF-410F-88D8-FC93AEDABEF6}" type="datetimeFigureOut">
              <a:rPr lang="en-SG" smtClean="0"/>
              <a:t>14/3/2024</a:t>
            </a:fld>
            <a:endParaRPr lang="en-SG"/>
          </a:p>
        </p:txBody>
      </p:sp>
      <p:sp>
        <p:nvSpPr>
          <p:cNvPr id="6" name="Footer Placeholder 5"/>
          <p:cNvSpPr>
            <a:spLocks noGrp="1"/>
          </p:cNvSpPr>
          <p:nvPr>
            <p:ph type="ftr" sz="quarter" idx="11"/>
          </p:nvPr>
        </p:nvSpPr>
        <p:spPr>
          <a:xfrm>
            <a:off x="1447382" y="318640"/>
            <a:ext cx="5541004" cy="320931"/>
          </a:xfrm>
        </p:spPr>
        <p:txBody>
          <a:bodyPr/>
          <a:lstStyle/>
          <a:p>
            <a:endParaRPr lang="en-SG"/>
          </a:p>
        </p:txBody>
      </p:sp>
      <p:sp>
        <p:nvSpPr>
          <p:cNvPr id="7" name="Slide Number Placeholder 6"/>
          <p:cNvSpPr>
            <a:spLocks noGrp="1"/>
          </p:cNvSpPr>
          <p:nvPr>
            <p:ph type="sldNum" sz="quarter" idx="12"/>
          </p:nvPr>
        </p:nvSpPr>
        <p:spPr/>
        <p:txBody>
          <a:bodyPr/>
          <a:lstStyle/>
          <a:p>
            <a:fld id="{A0348763-83E6-49C9-8D8C-FDF96889EE5F}" type="slidenum">
              <a:rPr lang="en-SG" smtClean="0"/>
              <a:t>‹#›</a:t>
            </a:fld>
            <a:endParaRPr lang="en-SG"/>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0738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85BFBC3-FEAF-410F-88D8-FC93AEDABEF6}" type="datetimeFigureOut">
              <a:rPr lang="en-SG" smtClean="0"/>
              <a:t>14/3/2024</a:t>
            </a:fld>
            <a:endParaRPr lang="en-SG"/>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0348763-83E6-49C9-8D8C-FDF96889EE5F}" type="slidenum">
              <a:rPr lang="en-SG" smtClean="0"/>
              <a:t>‹#›</a:t>
            </a:fld>
            <a:endParaRPr lang="en-SG"/>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3202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forms.gle/c9QU94YcWjR3EZFk9"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80B2-5705-0CF9-A884-10780E6C0D96}"/>
              </a:ext>
            </a:extLst>
          </p:cNvPr>
          <p:cNvSpPr>
            <a:spLocks noGrp="1"/>
          </p:cNvSpPr>
          <p:nvPr>
            <p:ph type="ctrTitle"/>
          </p:nvPr>
        </p:nvSpPr>
        <p:spPr/>
        <p:txBody>
          <a:bodyPr/>
          <a:lstStyle/>
          <a:p>
            <a:r>
              <a:rPr lang="en-US" dirty="0"/>
              <a:t>EE2211 Tutorial 7</a:t>
            </a:r>
            <a:endParaRPr lang="en-SG" dirty="0"/>
          </a:p>
        </p:txBody>
      </p:sp>
      <p:sp>
        <p:nvSpPr>
          <p:cNvPr id="3" name="Subtitle 2">
            <a:extLst>
              <a:ext uri="{FF2B5EF4-FFF2-40B4-BE49-F238E27FC236}">
                <a16:creationId xmlns:a16="http://schemas.microsoft.com/office/drawing/2014/main" id="{9003F2D6-A9B0-5F23-A7E9-44F3CFB86DAD}"/>
              </a:ext>
            </a:extLst>
          </p:cNvPr>
          <p:cNvSpPr>
            <a:spLocks noGrp="1"/>
          </p:cNvSpPr>
          <p:nvPr>
            <p:ph type="subTitle" idx="1"/>
          </p:nvPr>
        </p:nvSpPr>
        <p:spPr>
          <a:xfrm>
            <a:off x="2584173" y="5381616"/>
            <a:ext cx="9706271" cy="674086"/>
          </a:xfrm>
        </p:spPr>
        <p:txBody>
          <a:bodyPr>
            <a:normAutofit/>
          </a:bodyPr>
          <a:lstStyle/>
          <a:p>
            <a:r>
              <a:rPr lang="en-US" sz="2400" dirty="0"/>
              <a:t>(remember to sign your attendance on the sheet of paper)</a:t>
            </a:r>
            <a:endParaRPr lang="en-SG" sz="2400" dirty="0"/>
          </a:p>
        </p:txBody>
      </p:sp>
    </p:spTree>
    <p:extLst>
      <p:ext uri="{BB962C8B-B14F-4D97-AF65-F5344CB8AC3E}">
        <p14:creationId xmlns:p14="http://schemas.microsoft.com/office/powerpoint/2010/main" val="3799789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2F2F84-C73A-FA2C-F226-9C5B5C0951B1}"/>
              </a:ext>
            </a:extLst>
          </p:cNvPr>
          <p:cNvSpPr>
            <a:spLocks noGrp="1"/>
          </p:cNvSpPr>
          <p:nvPr>
            <p:ph type="title"/>
          </p:nvPr>
        </p:nvSpPr>
        <p:spPr/>
        <p:txBody>
          <a:bodyPr/>
          <a:lstStyle/>
          <a:p>
            <a:r>
              <a:rPr lang="en-US" dirty="0"/>
              <a:t>Question 1</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B2438C4-BE2B-A426-4612-CB9A7002F02D}"/>
                  </a:ext>
                </a:extLst>
              </p:cNvPr>
              <p:cNvSpPr>
                <a:spLocks noGrp="1"/>
              </p:cNvSpPr>
              <p:nvPr>
                <p:ph idx="1"/>
              </p:nvPr>
            </p:nvSpPr>
            <p:spPr>
              <a:xfrm>
                <a:off x="279163" y="820396"/>
                <a:ext cx="11630826" cy="5233086"/>
              </a:xfrm>
            </p:spPr>
            <p:txBody>
              <a:bodyPr/>
              <a:lstStyle/>
              <a:p>
                <a:r>
                  <a:rPr lang="en-US" dirty="0"/>
                  <a:t>This question explores the use of Pearson’s correlation as a feature selection metric. We are given the following training dataset:</a:t>
                </a:r>
              </a:p>
              <a:p>
                <a:endParaRPr lang="en-US" dirty="0"/>
              </a:p>
              <a:p>
                <a:endParaRPr lang="en-US" dirty="0"/>
              </a:p>
              <a:p>
                <a:endParaRPr lang="en-US" dirty="0"/>
              </a:p>
              <a:p>
                <a:r>
                  <a:rPr lang="en-US" dirty="0"/>
                  <a:t>What are the top two features we should select if we use Pearson’s correlation as a feature selection metric?</a:t>
                </a:r>
              </a:p>
              <a:p>
                <a:r>
                  <a:rPr lang="en-US" dirty="0"/>
                  <a:t>Pearson’s correlation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𝑎</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𝑏</m:t>
                            </m:r>
                          </m:sub>
                        </m:sSub>
                      </m:den>
                    </m:f>
                  </m:oMath>
                </a14:m>
                <a:endParaRPr lang="en-US" dirty="0"/>
              </a:p>
            </p:txBody>
          </p:sp>
        </mc:Choice>
        <mc:Fallback xmlns="">
          <p:sp>
            <p:nvSpPr>
              <p:cNvPr id="5" name="Content Placeholder 4">
                <a:extLst>
                  <a:ext uri="{FF2B5EF4-FFF2-40B4-BE49-F238E27FC236}">
                    <a16:creationId xmlns:a16="http://schemas.microsoft.com/office/drawing/2014/main" id="{8B2438C4-BE2B-A426-4612-CB9A7002F02D}"/>
                  </a:ext>
                </a:extLst>
              </p:cNvPr>
              <p:cNvSpPr>
                <a:spLocks noGrp="1" noRot="1" noChangeAspect="1" noMove="1" noResize="1" noEditPoints="1" noAdjustHandles="1" noChangeArrowheads="1" noChangeShapeType="1" noTextEdit="1"/>
              </p:cNvSpPr>
              <p:nvPr>
                <p:ph idx="1"/>
              </p:nvPr>
            </p:nvSpPr>
            <p:spPr>
              <a:xfrm>
                <a:off x="279163" y="820396"/>
                <a:ext cx="11630826" cy="5233086"/>
              </a:xfrm>
              <a:blipFill>
                <a:blip r:embed="rId2"/>
                <a:stretch>
                  <a:fillRect l="-943" t="-466" r="-524"/>
                </a:stretch>
              </a:blipFill>
            </p:spPr>
            <p:txBody>
              <a:bodyPr/>
              <a:lstStyle/>
              <a:p>
                <a:r>
                  <a:rPr lang="en-SG">
                    <a:noFill/>
                  </a:rPr>
                  <a:t> </a:t>
                </a:r>
              </a:p>
            </p:txBody>
          </p:sp>
        </mc:Fallback>
      </mc:AlternateContent>
      <p:graphicFrame>
        <p:nvGraphicFramePr>
          <p:cNvPr id="2" name="Table 1">
            <a:extLst>
              <a:ext uri="{FF2B5EF4-FFF2-40B4-BE49-F238E27FC236}">
                <a16:creationId xmlns:a16="http://schemas.microsoft.com/office/drawing/2014/main" id="{57D4A5E7-A7A9-60FC-9059-F52D3FA0E3BF}"/>
              </a:ext>
            </a:extLst>
          </p:cNvPr>
          <p:cNvGraphicFramePr>
            <a:graphicFrameLocks noGrp="1"/>
          </p:cNvGraphicFramePr>
          <p:nvPr>
            <p:extLst>
              <p:ext uri="{D42A27DB-BD31-4B8C-83A1-F6EECF244321}">
                <p14:modId xmlns:p14="http://schemas.microsoft.com/office/powerpoint/2010/main" val="3428341563"/>
              </p:ext>
            </p:extLst>
          </p:nvPr>
        </p:nvGraphicFramePr>
        <p:xfrm>
          <a:off x="1568029" y="1996494"/>
          <a:ext cx="9053094" cy="1925227"/>
        </p:xfrm>
        <a:graphic>
          <a:graphicData uri="http://schemas.openxmlformats.org/drawingml/2006/table">
            <a:tbl>
              <a:tblPr firstRow="1" bandRow="1">
                <a:tableStyleId>{5C22544A-7EE6-4342-B048-85BDC9FD1C3A}</a:tableStyleId>
              </a:tblPr>
              <a:tblGrid>
                <a:gridCol w="1508849">
                  <a:extLst>
                    <a:ext uri="{9D8B030D-6E8A-4147-A177-3AD203B41FA5}">
                      <a16:colId xmlns:a16="http://schemas.microsoft.com/office/drawing/2014/main" val="3816510868"/>
                    </a:ext>
                  </a:extLst>
                </a:gridCol>
                <a:gridCol w="1508849">
                  <a:extLst>
                    <a:ext uri="{9D8B030D-6E8A-4147-A177-3AD203B41FA5}">
                      <a16:colId xmlns:a16="http://schemas.microsoft.com/office/drawing/2014/main" val="3069082583"/>
                    </a:ext>
                  </a:extLst>
                </a:gridCol>
                <a:gridCol w="1508849">
                  <a:extLst>
                    <a:ext uri="{9D8B030D-6E8A-4147-A177-3AD203B41FA5}">
                      <a16:colId xmlns:a16="http://schemas.microsoft.com/office/drawing/2014/main" val="1837665934"/>
                    </a:ext>
                  </a:extLst>
                </a:gridCol>
                <a:gridCol w="1508849">
                  <a:extLst>
                    <a:ext uri="{9D8B030D-6E8A-4147-A177-3AD203B41FA5}">
                      <a16:colId xmlns:a16="http://schemas.microsoft.com/office/drawing/2014/main" val="2667123732"/>
                    </a:ext>
                  </a:extLst>
                </a:gridCol>
                <a:gridCol w="1508849">
                  <a:extLst>
                    <a:ext uri="{9D8B030D-6E8A-4147-A177-3AD203B41FA5}">
                      <a16:colId xmlns:a16="http://schemas.microsoft.com/office/drawing/2014/main" val="3366878642"/>
                    </a:ext>
                  </a:extLst>
                </a:gridCol>
                <a:gridCol w="1508849">
                  <a:extLst>
                    <a:ext uri="{9D8B030D-6E8A-4147-A177-3AD203B41FA5}">
                      <a16:colId xmlns:a16="http://schemas.microsoft.com/office/drawing/2014/main" val="3763455312"/>
                    </a:ext>
                  </a:extLst>
                </a:gridCol>
              </a:tblGrid>
              <a:tr h="462187">
                <a:tc>
                  <a:txBody>
                    <a:bodyPr/>
                    <a:lstStyle/>
                    <a:p>
                      <a:endParaRPr lang="en-SG" dirty="0"/>
                    </a:p>
                  </a:txBody>
                  <a:tcPr/>
                </a:tc>
                <a:tc>
                  <a:txBody>
                    <a:bodyPr/>
                    <a:lstStyle/>
                    <a:p>
                      <a:r>
                        <a:rPr lang="en-US" dirty="0"/>
                        <a:t>Datapoint 1</a:t>
                      </a:r>
                      <a:endParaRPr lang="en-SG" dirty="0"/>
                    </a:p>
                  </a:txBody>
                  <a:tcPr/>
                </a:tc>
                <a:tc>
                  <a:txBody>
                    <a:bodyPr/>
                    <a:lstStyle/>
                    <a:p>
                      <a:r>
                        <a:rPr lang="en-US" dirty="0"/>
                        <a:t>Datapoint 2</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Datapoint 3</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Datapoint 4</a:t>
                      </a:r>
                      <a:endParaRPr lang="en-SG"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Datapoint 5</a:t>
                      </a:r>
                      <a:endParaRPr lang="en-SG" dirty="0"/>
                    </a:p>
                  </a:txBody>
                  <a:tcPr/>
                </a:tc>
                <a:extLst>
                  <a:ext uri="{0D108BD9-81ED-4DB2-BD59-A6C34878D82A}">
                    <a16:rowId xmlns:a16="http://schemas.microsoft.com/office/drawing/2014/main" val="3315729681"/>
                  </a:ext>
                </a:extLst>
              </a:tr>
              <a:tr h="323793">
                <a:tc>
                  <a:txBody>
                    <a:bodyPr/>
                    <a:lstStyle/>
                    <a:p>
                      <a:r>
                        <a:rPr lang="en-US" dirty="0"/>
                        <a:t>Feature 1</a:t>
                      </a:r>
                      <a:endParaRPr lang="en-SG" dirty="0"/>
                    </a:p>
                  </a:txBody>
                  <a:tcPr/>
                </a:tc>
                <a:tc>
                  <a:txBody>
                    <a:bodyPr/>
                    <a:lstStyle/>
                    <a:p>
                      <a:r>
                        <a:rPr lang="en-US" dirty="0"/>
                        <a:t>0.3510</a:t>
                      </a:r>
                      <a:endParaRPr lang="en-SG" dirty="0"/>
                    </a:p>
                  </a:txBody>
                  <a:tcPr/>
                </a:tc>
                <a:tc>
                  <a:txBody>
                    <a:bodyPr/>
                    <a:lstStyle/>
                    <a:p>
                      <a:r>
                        <a:rPr lang="en-US" dirty="0"/>
                        <a:t>2.1812</a:t>
                      </a:r>
                      <a:endParaRPr lang="en-SG" dirty="0"/>
                    </a:p>
                  </a:txBody>
                  <a:tcPr/>
                </a:tc>
                <a:tc>
                  <a:txBody>
                    <a:bodyPr/>
                    <a:lstStyle/>
                    <a:p>
                      <a:r>
                        <a:rPr lang="en-US" dirty="0"/>
                        <a:t>0.2415</a:t>
                      </a:r>
                      <a:endParaRPr lang="en-SG" dirty="0"/>
                    </a:p>
                  </a:txBody>
                  <a:tcPr/>
                </a:tc>
                <a:tc>
                  <a:txBody>
                    <a:bodyPr/>
                    <a:lstStyle/>
                    <a:p>
                      <a:r>
                        <a:rPr lang="en-US" dirty="0"/>
                        <a:t>-0.1096</a:t>
                      </a:r>
                      <a:endParaRPr lang="en-SG" dirty="0"/>
                    </a:p>
                  </a:txBody>
                  <a:tcPr/>
                </a:tc>
                <a:tc>
                  <a:txBody>
                    <a:bodyPr/>
                    <a:lstStyle/>
                    <a:p>
                      <a:r>
                        <a:rPr lang="en-US" dirty="0"/>
                        <a:t>0.1544</a:t>
                      </a:r>
                      <a:endParaRPr lang="en-SG" dirty="0"/>
                    </a:p>
                  </a:txBody>
                  <a:tcPr/>
                </a:tc>
                <a:extLst>
                  <a:ext uri="{0D108BD9-81ED-4DB2-BD59-A6C34878D82A}">
                    <a16:rowId xmlns:a16="http://schemas.microsoft.com/office/drawing/2014/main" val="4077252595"/>
                  </a:ext>
                </a:extLst>
              </a:tr>
              <a:tr h="323793">
                <a:tc>
                  <a:txBody>
                    <a:bodyPr/>
                    <a:lstStyle/>
                    <a:p>
                      <a:r>
                        <a:rPr lang="en-US" dirty="0"/>
                        <a:t>Feature 2</a:t>
                      </a:r>
                      <a:endParaRPr lang="en-SG" dirty="0"/>
                    </a:p>
                  </a:txBody>
                  <a:tcPr/>
                </a:tc>
                <a:tc>
                  <a:txBody>
                    <a:bodyPr/>
                    <a:lstStyle/>
                    <a:p>
                      <a:r>
                        <a:rPr lang="en-US" dirty="0"/>
                        <a:t>1.1796</a:t>
                      </a:r>
                      <a:endParaRPr lang="en-SG" dirty="0"/>
                    </a:p>
                  </a:txBody>
                  <a:tcPr/>
                </a:tc>
                <a:tc>
                  <a:txBody>
                    <a:bodyPr/>
                    <a:lstStyle/>
                    <a:p>
                      <a:r>
                        <a:rPr lang="en-US" dirty="0"/>
                        <a:t>2.1068</a:t>
                      </a:r>
                      <a:endParaRPr lang="en-SG" dirty="0"/>
                    </a:p>
                  </a:txBody>
                  <a:tcPr/>
                </a:tc>
                <a:tc>
                  <a:txBody>
                    <a:bodyPr/>
                    <a:lstStyle/>
                    <a:p>
                      <a:r>
                        <a:rPr lang="en-US" dirty="0"/>
                        <a:t>1.7753</a:t>
                      </a:r>
                      <a:endParaRPr lang="en-SG" dirty="0"/>
                    </a:p>
                  </a:txBody>
                  <a:tcPr/>
                </a:tc>
                <a:tc>
                  <a:txBody>
                    <a:bodyPr/>
                    <a:lstStyle/>
                    <a:p>
                      <a:r>
                        <a:rPr lang="en-US" dirty="0"/>
                        <a:t>1.2747</a:t>
                      </a:r>
                      <a:endParaRPr lang="en-SG" dirty="0"/>
                    </a:p>
                  </a:txBody>
                  <a:tcPr/>
                </a:tc>
                <a:tc>
                  <a:txBody>
                    <a:bodyPr/>
                    <a:lstStyle/>
                    <a:p>
                      <a:r>
                        <a:rPr lang="en-US" dirty="0"/>
                        <a:t>2.0851</a:t>
                      </a:r>
                      <a:endParaRPr lang="en-SG" dirty="0"/>
                    </a:p>
                  </a:txBody>
                  <a:tcPr/>
                </a:tc>
                <a:extLst>
                  <a:ext uri="{0D108BD9-81ED-4DB2-BD59-A6C34878D82A}">
                    <a16:rowId xmlns:a16="http://schemas.microsoft.com/office/drawing/2014/main" val="1910885786"/>
                  </a:ext>
                </a:extLst>
              </a:tr>
              <a:tr h="323793">
                <a:tc>
                  <a:txBody>
                    <a:bodyPr/>
                    <a:lstStyle/>
                    <a:p>
                      <a:r>
                        <a:rPr lang="en-US" dirty="0"/>
                        <a:t>Feature 3</a:t>
                      </a:r>
                      <a:endParaRPr lang="en-SG" dirty="0"/>
                    </a:p>
                  </a:txBody>
                  <a:tcPr/>
                </a:tc>
                <a:tc>
                  <a:txBody>
                    <a:bodyPr/>
                    <a:lstStyle/>
                    <a:p>
                      <a:r>
                        <a:rPr lang="en-US" dirty="0"/>
                        <a:t>-0.9852</a:t>
                      </a:r>
                      <a:endParaRPr lang="en-SG" dirty="0"/>
                    </a:p>
                  </a:txBody>
                  <a:tcPr/>
                </a:tc>
                <a:tc>
                  <a:txBody>
                    <a:bodyPr/>
                    <a:lstStyle/>
                    <a:p>
                      <a:r>
                        <a:rPr lang="en-US" dirty="0"/>
                        <a:t>1.3766</a:t>
                      </a:r>
                      <a:endParaRPr lang="en-SG" dirty="0"/>
                    </a:p>
                  </a:txBody>
                  <a:tcPr/>
                </a:tc>
                <a:tc>
                  <a:txBody>
                    <a:bodyPr/>
                    <a:lstStyle/>
                    <a:p>
                      <a:r>
                        <a:rPr lang="en-US" dirty="0"/>
                        <a:t>-1.3244</a:t>
                      </a:r>
                      <a:endParaRPr lang="en-SG" dirty="0"/>
                    </a:p>
                  </a:txBody>
                  <a:tcPr/>
                </a:tc>
                <a:tc>
                  <a:txBody>
                    <a:bodyPr/>
                    <a:lstStyle/>
                    <a:p>
                      <a:r>
                        <a:rPr lang="en-US" dirty="0"/>
                        <a:t>-0.6316</a:t>
                      </a:r>
                      <a:endParaRPr lang="en-SG" dirty="0"/>
                    </a:p>
                  </a:txBody>
                  <a:tcPr/>
                </a:tc>
                <a:tc>
                  <a:txBody>
                    <a:bodyPr/>
                    <a:lstStyle/>
                    <a:p>
                      <a:r>
                        <a:rPr lang="en-US" dirty="0"/>
                        <a:t>-0.8320</a:t>
                      </a:r>
                      <a:endParaRPr lang="en-SG" dirty="0"/>
                    </a:p>
                  </a:txBody>
                  <a:tcPr/>
                </a:tc>
                <a:extLst>
                  <a:ext uri="{0D108BD9-81ED-4DB2-BD59-A6C34878D82A}">
                    <a16:rowId xmlns:a16="http://schemas.microsoft.com/office/drawing/2014/main" val="1939898520"/>
                  </a:ext>
                </a:extLst>
              </a:tr>
              <a:tr h="323793">
                <a:tc>
                  <a:txBody>
                    <a:bodyPr/>
                    <a:lstStyle/>
                    <a:p>
                      <a:r>
                        <a:rPr lang="en-US" dirty="0"/>
                        <a:t>Target y</a:t>
                      </a:r>
                      <a:endParaRPr lang="en-SG" dirty="0"/>
                    </a:p>
                  </a:txBody>
                  <a:tcPr/>
                </a:tc>
                <a:tc>
                  <a:txBody>
                    <a:bodyPr/>
                    <a:lstStyle/>
                    <a:p>
                      <a:r>
                        <a:rPr lang="en-US" dirty="0"/>
                        <a:t>0.2758</a:t>
                      </a:r>
                      <a:endParaRPr lang="en-SG" dirty="0"/>
                    </a:p>
                  </a:txBody>
                  <a:tcPr/>
                </a:tc>
                <a:tc>
                  <a:txBody>
                    <a:bodyPr/>
                    <a:lstStyle/>
                    <a:p>
                      <a:r>
                        <a:rPr lang="en-US" dirty="0"/>
                        <a:t>1.4392</a:t>
                      </a:r>
                      <a:endParaRPr lang="en-SG" dirty="0"/>
                    </a:p>
                  </a:txBody>
                  <a:tcPr/>
                </a:tc>
                <a:tc>
                  <a:txBody>
                    <a:bodyPr/>
                    <a:lstStyle/>
                    <a:p>
                      <a:r>
                        <a:rPr lang="en-US" dirty="0"/>
                        <a:t>-0.4611</a:t>
                      </a:r>
                      <a:endParaRPr lang="en-SG" dirty="0"/>
                    </a:p>
                  </a:txBody>
                  <a:tcPr/>
                </a:tc>
                <a:tc>
                  <a:txBody>
                    <a:bodyPr/>
                    <a:lstStyle/>
                    <a:p>
                      <a:r>
                        <a:rPr lang="en-US" dirty="0"/>
                        <a:t>0.6154</a:t>
                      </a:r>
                      <a:endParaRPr lang="en-SG" dirty="0"/>
                    </a:p>
                  </a:txBody>
                  <a:tcPr/>
                </a:tc>
                <a:tc>
                  <a:txBody>
                    <a:bodyPr/>
                    <a:lstStyle/>
                    <a:p>
                      <a:r>
                        <a:rPr lang="en-US" dirty="0"/>
                        <a:t>1.0006</a:t>
                      </a:r>
                      <a:endParaRPr lang="en-SG" dirty="0"/>
                    </a:p>
                  </a:txBody>
                  <a:tcPr/>
                </a:tc>
                <a:extLst>
                  <a:ext uri="{0D108BD9-81ED-4DB2-BD59-A6C34878D82A}">
                    <a16:rowId xmlns:a16="http://schemas.microsoft.com/office/drawing/2014/main" val="99902489"/>
                  </a:ext>
                </a:extLst>
              </a:tr>
            </a:tbl>
          </a:graphicData>
        </a:graphic>
      </p:graphicFrame>
    </p:spTree>
    <p:extLst>
      <p:ext uri="{BB962C8B-B14F-4D97-AF65-F5344CB8AC3E}">
        <p14:creationId xmlns:p14="http://schemas.microsoft.com/office/powerpoint/2010/main" val="2507090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A56115-A77E-C70F-8739-386BA562AB18}"/>
              </a:ext>
            </a:extLst>
          </p:cNvPr>
          <p:cNvSpPr/>
          <p:nvPr/>
        </p:nvSpPr>
        <p:spPr>
          <a:xfrm>
            <a:off x="279162" y="1740207"/>
            <a:ext cx="11630826" cy="5028341"/>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0E2F2F84-C73A-FA2C-F226-9C5B5C0951B1}"/>
              </a:ext>
            </a:extLst>
          </p:cNvPr>
          <p:cNvSpPr>
            <a:spLocks noGrp="1"/>
          </p:cNvSpPr>
          <p:nvPr>
            <p:ph type="title"/>
          </p:nvPr>
        </p:nvSpPr>
        <p:spPr/>
        <p:txBody>
          <a:bodyPr/>
          <a:lstStyle/>
          <a:p>
            <a:r>
              <a:rPr lang="en-US" dirty="0"/>
              <a:t>Question 1</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B2438C4-BE2B-A426-4612-CB9A7002F02D}"/>
                  </a:ext>
                </a:extLst>
              </p:cNvPr>
              <p:cNvSpPr>
                <a:spLocks noGrp="1"/>
              </p:cNvSpPr>
              <p:nvPr>
                <p:ph idx="1"/>
              </p:nvPr>
            </p:nvSpPr>
            <p:spPr>
              <a:xfrm>
                <a:off x="279163" y="820396"/>
                <a:ext cx="11630826" cy="5233086"/>
              </a:xfrm>
            </p:spPr>
            <p:txBody>
              <a:bodyPr/>
              <a:lstStyle/>
              <a:p>
                <a:r>
                  <a:rPr lang="en-US" dirty="0"/>
                  <a:t>Pearson’s correlation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𝑎</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𝑏</m:t>
                            </m:r>
                          </m:sub>
                        </m:sSub>
                      </m:den>
                    </m:f>
                  </m:oMath>
                </a14:m>
                <a:endParaRPr lang="en-US" dirty="0"/>
              </a:p>
            </p:txBody>
          </p:sp>
        </mc:Choice>
        <mc:Fallback xmlns="">
          <p:sp>
            <p:nvSpPr>
              <p:cNvPr id="5" name="Content Placeholder 4">
                <a:extLst>
                  <a:ext uri="{FF2B5EF4-FFF2-40B4-BE49-F238E27FC236}">
                    <a16:creationId xmlns:a16="http://schemas.microsoft.com/office/drawing/2014/main" id="{8B2438C4-BE2B-A426-4612-CB9A7002F02D}"/>
                  </a:ext>
                </a:extLst>
              </p:cNvPr>
              <p:cNvSpPr>
                <a:spLocks noGrp="1" noRot="1" noChangeAspect="1" noMove="1" noResize="1" noEditPoints="1" noAdjustHandles="1" noChangeArrowheads="1" noChangeShapeType="1" noTextEdit="1"/>
              </p:cNvSpPr>
              <p:nvPr>
                <p:ph idx="1"/>
              </p:nvPr>
            </p:nvSpPr>
            <p:spPr>
              <a:xfrm>
                <a:off x="279163" y="820396"/>
                <a:ext cx="11630826" cy="5233086"/>
              </a:xfrm>
              <a:blipFill>
                <a:blip r:embed="rId2"/>
                <a:stretch>
                  <a:fillRect l="-943"/>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A294846E-F37F-33F3-4EB8-5B085DE58040}"/>
              </a:ext>
            </a:extLst>
          </p:cNvPr>
          <p:cNvPicPr>
            <a:picLocks noChangeAspect="1"/>
          </p:cNvPicPr>
          <p:nvPr/>
        </p:nvPicPr>
        <p:blipFill rotWithShape="1">
          <a:blip r:embed="rId3"/>
          <a:srcRect l="15571" t="33768" r="14729" b="35073"/>
          <a:stretch/>
        </p:blipFill>
        <p:spPr>
          <a:xfrm>
            <a:off x="2679194" y="1869631"/>
            <a:ext cx="6833612" cy="1718395"/>
          </a:xfrm>
          <a:prstGeom prst="rect">
            <a:avLst/>
          </a:prstGeom>
        </p:spPr>
      </p:pic>
      <p:pic>
        <p:nvPicPr>
          <p:cNvPr id="8" name="Picture 7">
            <a:extLst>
              <a:ext uri="{FF2B5EF4-FFF2-40B4-BE49-F238E27FC236}">
                <a16:creationId xmlns:a16="http://schemas.microsoft.com/office/drawing/2014/main" id="{615372FD-3076-C399-776C-B787DF97A092}"/>
              </a:ext>
            </a:extLst>
          </p:cNvPr>
          <p:cNvPicPr>
            <a:picLocks noChangeAspect="1"/>
          </p:cNvPicPr>
          <p:nvPr/>
        </p:nvPicPr>
        <p:blipFill rotWithShape="1">
          <a:blip r:embed="rId4"/>
          <a:srcRect l="1224" t="27262" r="6250" b="29855"/>
          <a:stretch/>
        </p:blipFill>
        <p:spPr>
          <a:xfrm>
            <a:off x="454119" y="3741054"/>
            <a:ext cx="11280913" cy="2940909"/>
          </a:xfrm>
          <a:prstGeom prst="rect">
            <a:avLst/>
          </a:prstGeom>
        </p:spPr>
      </p:pic>
    </p:spTree>
    <p:extLst>
      <p:ext uri="{BB962C8B-B14F-4D97-AF65-F5344CB8AC3E}">
        <p14:creationId xmlns:p14="http://schemas.microsoft.com/office/powerpoint/2010/main" val="2976116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A56115-A77E-C70F-8739-386BA562AB18}"/>
              </a:ext>
            </a:extLst>
          </p:cNvPr>
          <p:cNvSpPr/>
          <p:nvPr/>
        </p:nvSpPr>
        <p:spPr>
          <a:xfrm>
            <a:off x="279162" y="1740207"/>
            <a:ext cx="11630826" cy="5028341"/>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0E2F2F84-C73A-FA2C-F226-9C5B5C0951B1}"/>
              </a:ext>
            </a:extLst>
          </p:cNvPr>
          <p:cNvSpPr>
            <a:spLocks noGrp="1"/>
          </p:cNvSpPr>
          <p:nvPr>
            <p:ph type="title"/>
          </p:nvPr>
        </p:nvSpPr>
        <p:spPr/>
        <p:txBody>
          <a:bodyPr/>
          <a:lstStyle/>
          <a:p>
            <a:r>
              <a:rPr lang="en-US" dirty="0"/>
              <a:t>Question 1</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B2438C4-BE2B-A426-4612-CB9A7002F02D}"/>
                  </a:ext>
                </a:extLst>
              </p:cNvPr>
              <p:cNvSpPr>
                <a:spLocks noGrp="1"/>
              </p:cNvSpPr>
              <p:nvPr>
                <p:ph idx="1"/>
              </p:nvPr>
            </p:nvSpPr>
            <p:spPr>
              <a:xfrm>
                <a:off x="279163" y="820396"/>
                <a:ext cx="11630826" cy="5233086"/>
              </a:xfrm>
            </p:spPr>
            <p:txBody>
              <a:bodyPr/>
              <a:lstStyle/>
              <a:p>
                <a:r>
                  <a:rPr lang="en-US" dirty="0"/>
                  <a:t>Pearson’s correlation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𝑎</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𝑏</m:t>
                            </m:r>
                          </m:sub>
                        </m:sSub>
                      </m:den>
                    </m:f>
                  </m:oMath>
                </a14:m>
                <a:endParaRPr lang="en-US" dirty="0"/>
              </a:p>
            </p:txBody>
          </p:sp>
        </mc:Choice>
        <mc:Fallback xmlns="">
          <p:sp>
            <p:nvSpPr>
              <p:cNvPr id="5" name="Content Placeholder 4">
                <a:extLst>
                  <a:ext uri="{FF2B5EF4-FFF2-40B4-BE49-F238E27FC236}">
                    <a16:creationId xmlns:a16="http://schemas.microsoft.com/office/drawing/2014/main" id="{8B2438C4-BE2B-A426-4612-CB9A7002F02D}"/>
                  </a:ext>
                </a:extLst>
              </p:cNvPr>
              <p:cNvSpPr>
                <a:spLocks noGrp="1" noRot="1" noChangeAspect="1" noMove="1" noResize="1" noEditPoints="1" noAdjustHandles="1" noChangeArrowheads="1" noChangeShapeType="1" noTextEdit="1"/>
              </p:cNvSpPr>
              <p:nvPr>
                <p:ph idx="1"/>
              </p:nvPr>
            </p:nvSpPr>
            <p:spPr>
              <a:xfrm>
                <a:off x="279163" y="820396"/>
                <a:ext cx="11630826" cy="5233086"/>
              </a:xfrm>
              <a:blipFill>
                <a:blip r:embed="rId2"/>
                <a:stretch>
                  <a:fillRect l="-943"/>
                </a:stretch>
              </a:blipFill>
            </p:spPr>
            <p:txBody>
              <a:bodyPr/>
              <a:lstStyle/>
              <a:p>
                <a:r>
                  <a:rPr lang="en-SG">
                    <a:noFill/>
                  </a:rPr>
                  <a:t> </a:t>
                </a:r>
              </a:p>
            </p:txBody>
          </p:sp>
        </mc:Fallback>
      </mc:AlternateContent>
      <p:grpSp>
        <p:nvGrpSpPr>
          <p:cNvPr id="11" name="Group 10">
            <a:extLst>
              <a:ext uri="{FF2B5EF4-FFF2-40B4-BE49-F238E27FC236}">
                <a16:creationId xmlns:a16="http://schemas.microsoft.com/office/drawing/2014/main" id="{91A7A57C-0FBF-7587-A160-E98D1431AEFD}"/>
              </a:ext>
            </a:extLst>
          </p:cNvPr>
          <p:cNvGrpSpPr/>
          <p:nvPr/>
        </p:nvGrpSpPr>
        <p:grpSpPr>
          <a:xfrm>
            <a:off x="995800" y="2145083"/>
            <a:ext cx="10197549" cy="2176671"/>
            <a:chOff x="995800" y="2145083"/>
            <a:chExt cx="10197549" cy="2176671"/>
          </a:xfrm>
        </p:grpSpPr>
        <p:pic>
          <p:nvPicPr>
            <p:cNvPr id="3" name="Picture 2">
              <a:extLst>
                <a:ext uri="{FF2B5EF4-FFF2-40B4-BE49-F238E27FC236}">
                  <a16:creationId xmlns:a16="http://schemas.microsoft.com/office/drawing/2014/main" id="{14D8CA24-250B-AB8E-3858-869842D7FB05}"/>
                </a:ext>
              </a:extLst>
            </p:cNvPr>
            <p:cNvPicPr>
              <a:picLocks noChangeAspect="1"/>
            </p:cNvPicPr>
            <p:nvPr/>
          </p:nvPicPr>
          <p:blipFill rotWithShape="1">
            <a:blip r:embed="rId3"/>
            <a:srcRect l="8153" t="40435" r="8206" b="38695"/>
            <a:stretch/>
          </p:blipFill>
          <p:spPr>
            <a:xfrm>
              <a:off x="995801" y="2145083"/>
              <a:ext cx="10197548" cy="1431236"/>
            </a:xfrm>
            <a:prstGeom prst="rect">
              <a:avLst/>
            </a:prstGeom>
          </p:spPr>
        </p:pic>
        <p:pic>
          <p:nvPicPr>
            <p:cNvPr id="10" name="Picture 9">
              <a:extLst>
                <a:ext uri="{FF2B5EF4-FFF2-40B4-BE49-F238E27FC236}">
                  <a16:creationId xmlns:a16="http://schemas.microsoft.com/office/drawing/2014/main" id="{96030485-2885-2BA9-550E-7ABC65F99276}"/>
                </a:ext>
              </a:extLst>
            </p:cNvPr>
            <p:cNvPicPr>
              <a:picLocks noChangeAspect="1"/>
            </p:cNvPicPr>
            <p:nvPr/>
          </p:nvPicPr>
          <p:blipFill rotWithShape="1">
            <a:blip r:embed="rId4"/>
            <a:srcRect l="8167" t="32319" r="17011" b="56811"/>
            <a:stretch/>
          </p:blipFill>
          <p:spPr>
            <a:xfrm>
              <a:off x="995800" y="3576319"/>
              <a:ext cx="9122235" cy="745435"/>
            </a:xfrm>
            <a:prstGeom prst="rect">
              <a:avLst/>
            </a:prstGeom>
          </p:spPr>
        </p:pic>
      </p:grpSp>
      <p:pic>
        <p:nvPicPr>
          <p:cNvPr id="13" name="Picture 12">
            <a:extLst>
              <a:ext uri="{FF2B5EF4-FFF2-40B4-BE49-F238E27FC236}">
                <a16:creationId xmlns:a16="http://schemas.microsoft.com/office/drawing/2014/main" id="{6F615992-1DEA-C048-FABC-9F759826341F}"/>
              </a:ext>
            </a:extLst>
          </p:cNvPr>
          <p:cNvPicPr>
            <a:picLocks noChangeAspect="1"/>
          </p:cNvPicPr>
          <p:nvPr/>
        </p:nvPicPr>
        <p:blipFill rotWithShape="1">
          <a:blip r:embed="rId5"/>
          <a:srcRect l="8167" t="42464" r="39674" b="36982"/>
          <a:stretch/>
        </p:blipFill>
        <p:spPr>
          <a:xfrm>
            <a:off x="2387197" y="4365829"/>
            <a:ext cx="7414756" cy="1643577"/>
          </a:xfrm>
          <a:prstGeom prst="rect">
            <a:avLst/>
          </a:prstGeom>
        </p:spPr>
      </p:pic>
      <p:pic>
        <p:nvPicPr>
          <p:cNvPr id="15" name="Picture 14">
            <a:extLst>
              <a:ext uri="{FF2B5EF4-FFF2-40B4-BE49-F238E27FC236}">
                <a16:creationId xmlns:a16="http://schemas.microsoft.com/office/drawing/2014/main" id="{A8D79C50-8167-D4C5-3C95-A918D3A3D5D5}"/>
              </a:ext>
            </a:extLst>
          </p:cNvPr>
          <p:cNvPicPr>
            <a:picLocks noChangeAspect="1"/>
          </p:cNvPicPr>
          <p:nvPr/>
        </p:nvPicPr>
        <p:blipFill rotWithShape="1">
          <a:blip r:embed="rId5"/>
          <a:srcRect l="8168" t="66957" r="46685" b="27586"/>
          <a:stretch/>
        </p:blipFill>
        <p:spPr>
          <a:xfrm>
            <a:off x="2303002" y="6157866"/>
            <a:ext cx="7585995" cy="515760"/>
          </a:xfrm>
          <a:prstGeom prst="rect">
            <a:avLst/>
          </a:prstGeom>
        </p:spPr>
      </p:pic>
    </p:spTree>
    <p:extLst>
      <p:ext uri="{BB962C8B-B14F-4D97-AF65-F5344CB8AC3E}">
        <p14:creationId xmlns:p14="http://schemas.microsoft.com/office/powerpoint/2010/main" val="173728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a:t>
            </a:r>
            <a:endParaRPr lang="en-SG" dirty="0"/>
          </a:p>
        </p:txBody>
      </p:sp>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5233086"/>
          </a:xfrm>
        </p:spPr>
        <p:txBody>
          <a:bodyPr/>
          <a:lstStyle/>
          <a:p>
            <a:r>
              <a:rPr lang="en-US" dirty="0"/>
              <a:t>This question further explores linear regression and ridge regression. The following data pairs are used for training and testing:</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01670D-FE84-EDBA-CD5B-8759136DA4BC}"/>
                  </a:ext>
                </a:extLst>
              </p:cNvPr>
              <p:cNvSpPr txBox="1"/>
              <p:nvPr/>
            </p:nvSpPr>
            <p:spPr>
              <a:xfrm>
                <a:off x="2818703" y="2049788"/>
                <a:ext cx="3128210" cy="2246769"/>
              </a:xfrm>
              <a:prstGeom prst="rect">
                <a:avLst/>
              </a:prstGeom>
              <a:noFill/>
            </p:spPr>
            <p:txBody>
              <a:bodyPr wrap="square" rtlCol="0">
                <a:spAutoFit/>
              </a:bodyPr>
              <a:lstStyle/>
              <a:p>
                <a:pPr algn="ctr"/>
                <a:r>
                  <a:rPr lang="en-US" sz="2000" b="1" dirty="0">
                    <a:latin typeface="Cambria Math" panose="02040503050406030204" pitchFamily="18" charset="0"/>
                  </a:rPr>
                  <a:t>Training:</a:t>
                </a:r>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=−10</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=4.18</m:t>
                          </m:r>
                        </m:e>
                      </m:d>
                    </m:oMath>
                  </m:oMathPara>
                </a14:m>
                <a:endParaRPr lang="en-SG" sz="200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=−8</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=2.42</m:t>
                          </m:r>
                        </m:e>
                      </m:d>
                    </m:oMath>
                  </m:oMathPara>
                </a14:m>
                <a:endParaRPr lang="en-SG" sz="200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=−3</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=0.22</m:t>
                          </m:r>
                        </m:e>
                      </m:d>
                    </m:oMath>
                  </m:oMathPara>
                </a14:m>
                <a:endParaRPr lang="en-SG" sz="200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=0.12</m:t>
                          </m:r>
                        </m:e>
                      </m:d>
                    </m:oMath>
                  </m:oMathPara>
                </a14:m>
                <a:endParaRPr lang="en-SG" sz="200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=2</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=0.25</m:t>
                          </m:r>
                        </m:e>
                      </m:d>
                    </m:oMath>
                  </m:oMathPara>
                </a14:m>
                <a:endParaRPr lang="en-US" sz="2000" b="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=7</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=3.09</m:t>
                          </m:r>
                        </m:e>
                      </m:d>
                    </m:oMath>
                  </m:oMathPara>
                </a14:m>
                <a:endParaRPr lang="en-SG" sz="2000" dirty="0"/>
              </a:p>
            </p:txBody>
          </p:sp>
        </mc:Choice>
        <mc:Fallback xmlns="">
          <p:sp>
            <p:nvSpPr>
              <p:cNvPr id="2" name="TextBox 1">
                <a:extLst>
                  <a:ext uri="{FF2B5EF4-FFF2-40B4-BE49-F238E27FC236}">
                    <a16:creationId xmlns:a16="http://schemas.microsoft.com/office/drawing/2014/main" id="{0801670D-FE84-EDBA-CD5B-8759136DA4BC}"/>
                  </a:ext>
                </a:extLst>
              </p:cNvPr>
              <p:cNvSpPr txBox="1">
                <a:spLocks noRot="1" noChangeAspect="1" noMove="1" noResize="1" noEditPoints="1" noAdjustHandles="1" noChangeArrowheads="1" noChangeShapeType="1" noTextEdit="1"/>
              </p:cNvSpPr>
              <p:nvPr/>
            </p:nvSpPr>
            <p:spPr>
              <a:xfrm>
                <a:off x="2818703" y="2049788"/>
                <a:ext cx="3128210" cy="2246769"/>
              </a:xfrm>
              <a:prstGeom prst="rect">
                <a:avLst/>
              </a:prstGeom>
              <a:blipFill>
                <a:blip r:embed="rId2"/>
                <a:stretch>
                  <a:fillRect t="-1355" b="-81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5769C1-7133-8C04-8C97-6AB8C82C61B8}"/>
                  </a:ext>
                </a:extLst>
              </p:cNvPr>
              <p:cNvSpPr txBox="1"/>
              <p:nvPr/>
            </p:nvSpPr>
            <p:spPr>
              <a:xfrm>
                <a:off x="5659320" y="2049788"/>
                <a:ext cx="3128210" cy="3785652"/>
              </a:xfrm>
              <a:prstGeom prst="rect">
                <a:avLst/>
              </a:prstGeom>
              <a:noFill/>
            </p:spPr>
            <p:txBody>
              <a:bodyPr wrap="square" rtlCol="0">
                <a:spAutoFit/>
              </a:bodyPr>
              <a:lstStyle/>
              <a:p>
                <a:pPr algn="ctr"/>
                <a:r>
                  <a:rPr lang="en-US" sz="2000" b="1" dirty="0">
                    <a:latin typeface="Cambria Math" panose="02040503050406030204" pitchFamily="18" charset="0"/>
                  </a:rPr>
                  <a:t>Testing:</a:t>
                </a:r>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=−9</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=3</m:t>
                          </m:r>
                        </m:e>
                      </m:d>
                    </m:oMath>
                  </m:oMathPara>
                </a14:m>
                <a:endParaRPr lang="en-SG" sz="200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=−7</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=1.81</m:t>
                          </m:r>
                        </m:e>
                      </m:d>
                    </m:oMath>
                  </m:oMathPara>
                </a14:m>
                <a:endParaRPr lang="en-SG" sz="200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=−5</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=0.80</m:t>
                          </m:r>
                        </m:e>
                      </m:d>
                    </m:oMath>
                  </m:oMathPara>
                </a14:m>
                <a:endParaRPr lang="en-SG" sz="200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=−4</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=0.25</m:t>
                          </m:r>
                        </m:e>
                      </m:d>
                    </m:oMath>
                  </m:oMathPara>
                </a14:m>
                <a:endParaRPr lang="en-SG" sz="200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=−2</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=−0.19</m:t>
                          </m:r>
                        </m:e>
                      </m:d>
                    </m:oMath>
                  </m:oMathPara>
                </a14:m>
                <a:endParaRPr lang="en-US" sz="2000" b="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=1</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=0.4</m:t>
                          </m:r>
                        </m:e>
                      </m:d>
                    </m:oMath>
                  </m:oMathPara>
                </a14:m>
                <a:endParaRPr lang="en-SG" sz="200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=4</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=1.24</m:t>
                          </m:r>
                        </m:e>
                      </m:d>
                    </m:oMath>
                  </m:oMathPara>
                </a14:m>
                <a:endParaRPr lang="en-SG" sz="200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=5</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=1.68</m:t>
                          </m:r>
                        </m:e>
                      </m:d>
                    </m:oMath>
                  </m:oMathPara>
                </a14:m>
                <a:endParaRPr lang="en-SG" sz="200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=6</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=2.32</m:t>
                          </m:r>
                        </m:e>
                      </m:d>
                    </m:oMath>
                  </m:oMathPara>
                </a14:m>
                <a:endParaRPr lang="en-US" sz="2000" b="0" dirty="0"/>
              </a:p>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=9</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=5.05</m:t>
                          </m:r>
                        </m:e>
                      </m:d>
                    </m:oMath>
                  </m:oMathPara>
                </a14:m>
                <a:endParaRPr lang="en-SG" sz="2000" dirty="0"/>
              </a:p>
              <a:p>
                <a:endParaRPr lang="en-SG" sz="2000" dirty="0"/>
              </a:p>
            </p:txBody>
          </p:sp>
        </mc:Choice>
        <mc:Fallback xmlns="">
          <p:sp>
            <p:nvSpPr>
              <p:cNvPr id="3" name="TextBox 2">
                <a:extLst>
                  <a:ext uri="{FF2B5EF4-FFF2-40B4-BE49-F238E27FC236}">
                    <a16:creationId xmlns:a16="http://schemas.microsoft.com/office/drawing/2014/main" id="{C25769C1-7133-8C04-8C97-6AB8C82C61B8}"/>
                  </a:ext>
                </a:extLst>
              </p:cNvPr>
              <p:cNvSpPr txBox="1">
                <a:spLocks noRot="1" noChangeAspect="1" noMove="1" noResize="1" noEditPoints="1" noAdjustHandles="1" noChangeArrowheads="1" noChangeShapeType="1" noTextEdit="1"/>
              </p:cNvSpPr>
              <p:nvPr/>
            </p:nvSpPr>
            <p:spPr>
              <a:xfrm>
                <a:off x="5659320" y="2049788"/>
                <a:ext cx="3128210" cy="3785652"/>
              </a:xfrm>
              <a:prstGeom prst="rect">
                <a:avLst/>
              </a:prstGeom>
              <a:blipFill>
                <a:blip r:embed="rId3"/>
                <a:stretch>
                  <a:fillRect t="-805"/>
                </a:stretch>
              </a:blipFill>
            </p:spPr>
            <p:txBody>
              <a:bodyPr/>
              <a:lstStyle/>
              <a:p>
                <a:r>
                  <a:rPr lang="en-SG">
                    <a:noFill/>
                  </a:rPr>
                  <a:t> </a:t>
                </a:r>
              </a:p>
            </p:txBody>
          </p:sp>
        </mc:Fallback>
      </mc:AlternateContent>
    </p:spTree>
    <p:extLst>
      <p:ext uri="{BB962C8B-B14F-4D97-AF65-F5344CB8AC3E}">
        <p14:creationId xmlns:p14="http://schemas.microsoft.com/office/powerpoint/2010/main" val="224777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a:t>
            </a:r>
            <a:endParaRPr lang="en-SG" dirty="0"/>
          </a:p>
        </p:txBody>
      </p:sp>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5233086"/>
          </a:xfrm>
        </p:spPr>
        <p:txBody>
          <a:bodyPr/>
          <a:lstStyle/>
          <a:p>
            <a:r>
              <a:rPr lang="en-US" dirty="0"/>
              <a:t>This question further explores linear regression and ridge regression. The following data pairs are used for training and testing:</a:t>
            </a:r>
          </a:p>
          <a:p>
            <a:pPr marL="914400" lvl="1" indent="-457200">
              <a:buFont typeface="+mj-lt"/>
              <a:buAutoNum type="alphaLcParenR"/>
            </a:pPr>
            <a:r>
              <a:rPr lang="en-US" dirty="0"/>
              <a:t>Use the polynomial model from orders 1 to 6 to train and test the data without regularization. Plot the Mean Squared Errors (MSE) over orders from 1 to 6 for both the training and the test sets. Which model order provides the best MSE in the training and test sets? Why?</a:t>
            </a:r>
          </a:p>
        </p:txBody>
      </p:sp>
    </p:spTree>
    <p:extLst>
      <p:ext uri="{BB962C8B-B14F-4D97-AF65-F5344CB8AC3E}">
        <p14:creationId xmlns:p14="http://schemas.microsoft.com/office/powerpoint/2010/main" val="7589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D30787F-7FB1-9984-6092-0E554B806EF5}"/>
              </a:ext>
            </a:extLst>
          </p:cNvPr>
          <p:cNvSpPr/>
          <p:nvPr/>
        </p:nvSpPr>
        <p:spPr>
          <a:xfrm>
            <a:off x="586409" y="3184798"/>
            <a:ext cx="10916566" cy="277868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a:t>
            </a:r>
            <a:endParaRPr lang="en-SG" dirty="0"/>
          </a:p>
        </p:txBody>
      </p:sp>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5233086"/>
          </a:xfrm>
        </p:spPr>
        <p:txBody>
          <a:bodyPr/>
          <a:lstStyle/>
          <a:p>
            <a:pPr marL="457200" indent="-457200">
              <a:buFont typeface="+mj-lt"/>
              <a:buAutoNum type="alphaLcParenR"/>
            </a:pPr>
            <a:r>
              <a:rPr lang="en-US" dirty="0"/>
              <a:t>Use the polynomial model from orders 1 to 6 to train and test the data without regularization. Plot the Mean Squared Errors (MSE) over orders from 1 to 6 for both the training and the test sets. Which model order provides the best MSE in the training and test sets? Why?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3583875-32AC-970B-9261-BBB42E552C7F}"/>
                  </a:ext>
                </a:extLst>
              </p:cNvPr>
              <p:cNvSpPr txBox="1"/>
              <p:nvPr/>
            </p:nvSpPr>
            <p:spPr>
              <a:xfrm>
                <a:off x="1466454" y="3184798"/>
                <a:ext cx="8447395" cy="1569660"/>
              </a:xfrm>
              <a:prstGeom prst="rect">
                <a:avLst/>
              </a:prstGeom>
              <a:noFill/>
            </p:spPr>
            <p:txBody>
              <a:bodyPr wrap="square" rtlCol="0">
                <a:spAutoFit/>
              </a:bodyPr>
              <a:lstStyle/>
              <a:p>
                <a:pPr algn="ctr"/>
                <a:r>
                  <a:rPr lang="en-US" sz="2400" dirty="0"/>
                  <a:t>There are 6 training data points. For polynomial orders 1 to 5, we can use the Primal solution: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𝑤</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𝑃</m:t>
                            </m:r>
                          </m:e>
                        </m:d>
                      </m:e>
                      <m:sup>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𝑦</m:t>
                    </m:r>
                  </m:oMath>
                </a14:m>
                <a:endParaRPr lang="en-US" sz="2400" b="0" dirty="0"/>
              </a:p>
              <a:p>
                <a:pPr algn="ctr"/>
                <a:r>
                  <a:rPr lang="en-US" sz="2400" dirty="0"/>
                  <a:t>For order 6, there are 7 unknowns, so the system is under-determined, so we use the Dual solution: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𝑤</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p>
                          <m:sSupPr>
                            <m:ctrlPr>
                              <a:rPr lang="en-US" sz="2400" i="1">
                                <a:latin typeface="Cambria Math" panose="02040503050406030204" pitchFamily="18" charset="0"/>
                              </a:rPr>
                            </m:ctrlPr>
                          </m:sSupPr>
                          <m:e>
                            <m:r>
                              <a:rPr lang="en-US" sz="2400" i="1">
                                <a:latin typeface="Cambria Math" panose="02040503050406030204" pitchFamily="18" charset="0"/>
                              </a:rPr>
                              <m:t>𝑃</m:t>
                            </m:r>
                          </m:e>
                          <m:sup>
                            <m:r>
                              <a:rPr lang="en-US" sz="2400" i="1">
                                <a:latin typeface="Cambria Math" panose="02040503050406030204" pitchFamily="18" charset="0"/>
                              </a:rPr>
                              <m:t>𝑇</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𝑃</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𝑇</m:t>
                                </m:r>
                              </m:sup>
                            </m:sSup>
                          </m:e>
                        </m:d>
                      </m:e>
                      <m:sup>
                        <m:r>
                          <a:rPr lang="en-US" sz="2400" b="0" i="1" smtClean="0">
                            <a:latin typeface="Cambria Math" panose="02040503050406030204" pitchFamily="18" charset="0"/>
                          </a:rPr>
                          <m:t>−1</m:t>
                        </m:r>
                      </m:sup>
                    </m:sSup>
                    <m:r>
                      <a:rPr lang="en-US" sz="2400" b="0" i="1" smtClean="0">
                        <a:latin typeface="Cambria Math" panose="02040503050406030204" pitchFamily="18" charset="0"/>
                      </a:rPr>
                      <m:t>𝑦</m:t>
                    </m:r>
                  </m:oMath>
                </a14:m>
                <a:endParaRPr lang="en-US" sz="2400" b="0" dirty="0"/>
              </a:p>
            </p:txBody>
          </p:sp>
        </mc:Choice>
        <mc:Fallback xmlns="">
          <p:sp>
            <p:nvSpPr>
              <p:cNvPr id="2" name="TextBox 1">
                <a:extLst>
                  <a:ext uri="{FF2B5EF4-FFF2-40B4-BE49-F238E27FC236}">
                    <a16:creationId xmlns:a16="http://schemas.microsoft.com/office/drawing/2014/main" id="{C3583875-32AC-970B-9261-BBB42E552C7F}"/>
                  </a:ext>
                </a:extLst>
              </p:cNvPr>
              <p:cNvSpPr txBox="1">
                <a:spLocks noRot="1" noChangeAspect="1" noMove="1" noResize="1" noEditPoints="1" noAdjustHandles="1" noChangeArrowheads="1" noChangeShapeType="1" noTextEdit="1"/>
              </p:cNvSpPr>
              <p:nvPr/>
            </p:nvSpPr>
            <p:spPr>
              <a:xfrm>
                <a:off x="1466454" y="3184798"/>
                <a:ext cx="8447395" cy="1569660"/>
              </a:xfrm>
              <a:prstGeom prst="rect">
                <a:avLst/>
              </a:prstGeom>
              <a:blipFill>
                <a:blip r:embed="rId2"/>
                <a:stretch>
                  <a:fillRect l="-144" t="-3101" r="-1011" b="-775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4A339B95-31D6-742D-A428-407118F173DA}"/>
              </a:ext>
            </a:extLst>
          </p:cNvPr>
          <p:cNvPicPr>
            <a:picLocks noChangeAspect="1"/>
          </p:cNvPicPr>
          <p:nvPr/>
        </p:nvPicPr>
        <p:blipFill rotWithShape="1">
          <a:blip r:embed="rId3"/>
          <a:srcRect l="16304" t="31594" r="12364" b="56957"/>
          <a:stretch/>
        </p:blipFill>
        <p:spPr>
          <a:xfrm>
            <a:off x="689026" y="4919646"/>
            <a:ext cx="10728675" cy="968647"/>
          </a:xfrm>
          <a:prstGeom prst="rect">
            <a:avLst/>
          </a:prstGeom>
        </p:spPr>
      </p:pic>
    </p:spTree>
    <p:extLst>
      <p:ext uri="{BB962C8B-B14F-4D97-AF65-F5344CB8AC3E}">
        <p14:creationId xmlns:p14="http://schemas.microsoft.com/office/powerpoint/2010/main" val="3174153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D30787F-7FB1-9984-6092-0E554B806EF5}"/>
              </a:ext>
            </a:extLst>
          </p:cNvPr>
          <p:cNvSpPr/>
          <p:nvPr/>
        </p:nvSpPr>
        <p:spPr>
          <a:xfrm>
            <a:off x="279163" y="715617"/>
            <a:ext cx="11630826" cy="606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a:t>
            </a:r>
            <a:endParaRPr lang="en-SG" dirty="0"/>
          </a:p>
        </p:txBody>
      </p:sp>
      <p:pic>
        <p:nvPicPr>
          <p:cNvPr id="8" name="Picture 7">
            <a:extLst>
              <a:ext uri="{FF2B5EF4-FFF2-40B4-BE49-F238E27FC236}">
                <a16:creationId xmlns:a16="http://schemas.microsoft.com/office/drawing/2014/main" id="{0F570AA0-0C90-71D5-0D50-90108A857222}"/>
              </a:ext>
            </a:extLst>
          </p:cNvPr>
          <p:cNvPicPr>
            <a:picLocks noChangeAspect="1"/>
          </p:cNvPicPr>
          <p:nvPr/>
        </p:nvPicPr>
        <p:blipFill rotWithShape="1">
          <a:blip r:embed="rId2"/>
          <a:srcRect l="28858" t="20145" r="34212" b="10145"/>
          <a:stretch/>
        </p:blipFill>
        <p:spPr>
          <a:xfrm>
            <a:off x="364865" y="795824"/>
            <a:ext cx="5550806" cy="5893904"/>
          </a:xfrm>
          <a:prstGeom prst="rect">
            <a:avLst/>
          </a:prstGeom>
        </p:spPr>
      </p:pic>
      <p:sp>
        <p:nvSpPr>
          <p:cNvPr id="11" name="TextBox 10">
            <a:extLst>
              <a:ext uri="{FF2B5EF4-FFF2-40B4-BE49-F238E27FC236}">
                <a16:creationId xmlns:a16="http://schemas.microsoft.com/office/drawing/2014/main" id="{57585078-A3C0-D0F7-CB17-85B146B14666}"/>
              </a:ext>
            </a:extLst>
          </p:cNvPr>
          <p:cNvSpPr txBox="1"/>
          <p:nvPr/>
        </p:nvSpPr>
        <p:spPr>
          <a:xfrm>
            <a:off x="6094577" y="795824"/>
            <a:ext cx="5477482" cy="1938992"/>
          </a:xfrm>
          <a:prstGeom prst="rect">
            <a:avLst/>
          </a:prstGeom>
          <a:noFill/>
        </p:spPr>
        <p:txBody>
          <a:bodyPr wrap="square" rtlCol="0">
            <a:spAutoFit/>
          </a:bodyPr>
          <a:lstStyle/>
          <a:p>
            <a:r>
              <a:rPr lang="en-US" sz="2400" dirty="0"/>
              <a:t>Observe that the estimated polynomial curves for orders 5 and 6 pass through the training samples exactly. This results in training MSE of virtually 0, but high test MSE =&gt; overfitting</a:t>
            </a:r>
            <a:endParaRPr lang="en-SG" sz="2400" dirty="0"/>
          </a:p>
        </p:txBody>
      </p:sp>
      <p:sp>
        <p:nvSpPr>
          <p:cNvPr id="12" name="TextBox 11">
            <a:extLst>
              <a:ext uri="{FF2B5EF4-FFF2-40B4-BE49-F238E27FC236}">
                <a16:creationId xmlns:a16="http://schemas.microsoft.com/office/drawing/2014/main" id="{28B01BF6-415D-DDDE-0B94-05D25716B2E0}"/>
              </a:ext>
            </a:extLst>
          </p:cNvPr>
          <p:cNvSpPr txBox="1"/>
          <p:nvPr/>
        </p:nvSpPr>
        <p:spPr>
          <a:xfrm>
            <a:off x="6094576" y="3079150"/>
            <a:ext cx="5913783" cy="1938992"/>
          </a:xfrm>
          <a:prstGeom prst="rect">
            <a:avLst/>
          </a:prstGeom>
          <a:noFill/>
        </p:spPr>
        <p:txBody>
          <a:bodyPr wrap="square" rtlCol="0">
            <a:spAutoFit/>
          </a:bodyPr>
          <a:lstStyle/>
          <a:p>
            <a:r>
              <a:rPr lang="en-US" sz="2400" dirty="0"/>
              <a:t>Note that even though the true underlying data came from a quadratic model (order = 2), estimated polynomial curves for orders 2, 3 and 4 have relatively low training and test MSE</a:t>
            </a:r>
            <a:endParaRPr lang="en-SG" sz="2400" dirty="0"/>
          </a:p>
        </p:txBody>
      </p:sp>
      <p:sp>
        <p:nvSpPr>
          <p:cNvPr id="13" name="TextBox 12">
            <a:extLst>
              <a:ext uri="{FF2B5EF4-FFF2-40B4-BE49-F238E27FC236}">
                <a16:creationId xmlns:a16="http://schemas.microsoft.com/office/drawing/2014/main" id="{1B5C3077-AF4B-95ED-A70D-24B4EF3C790E}"/>
              </a:ext>
            </a:extLst>
          </p:cNvPr>
          <p:cNvSpPr txBox="1"/>
          <p:nvPr/>
        </p:nvSpPr>
        <p:spPr>
          <a:xfrm>
            <a:off x="6094576" y="5362477"/>
            <a:ext cx="4871299" cy="1200329"/>
          </a:xfrm>
          <a:prstGeom prst="rect">
            <a:avLst/>
          </a:prstGeom>
          <a:noFill/>
        </p:spPr>
        <p:txBody>
          <a:bodyPr wrap="square" rtlCol="0">
            <a:spAutoFit/>
          </a:bodyPr>
          <a:lstStyle/>
          <a:p>
            <a:r>
              <a:rPr lang="en-US" sz="2400" dirty="0"/>
              <a:t>Polynomial curve of order 1 (linear curves) have high training and test MSE =&gt; underfitting</a:t>
            </a:r>
            <a:endParaRPr lang="en-SG" sz="2400" dirty="0"/>
          </a:p>
        </p:txBody>
      </p:sp>
    </p:spTree>
    <p:extLst>
      <p:ext uri="{BB962C8B-B14F-4D97-AF65-F5344CB8AC3E}">
        <p14:creationId xmlns:p14="http://schemas.microsoft.com/office/powerpoint/2010/main" val="3915940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a:t>
            </a:r>
            <a:endParaRPr lang="en-SG" dirty="0"/>
          </a:p>
        </p:txBody>
      </p:sp>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5233086"/>
          </a:xfrm>
        </p:spPr>
        <p:txBody>
          <a:bodyPr/>
          <a:lstStyle/>
          <a:p>
            <a:r>
              <a:rPr lang="en-US" dirty="0"/>
              <a:t>This question further explores linear regression and ridge regression. The following data pairs are used for training and testing:</a:t>
            </a:r>
          </a:p>
          <a:p>
            <a:pPr marL="914400" lvl="1" indent="-457200">
              <a:buFont typeface="+mj-lt"/>
              <a:buAutoNum type="alphaLcParenR" startAt="2"/>
            </a:pPr>
            <a:r>
              <a:rPr lang="en-US" dirty="0"/>
              <a:t>Use regularization (ridge regression) λ=1 for all orders and repeat the same analyses. Compare the plots of (a) and (b). What do you see?</a:t>
            </a:r>
          </a:p>
        </p:txBody>
      </p:sp>
    </p:spTree>
    <p:extLst>
      <p:ext uri="{BB962C8B-B14F-4D97-AF65-F5344CB8AC3E}">
        <p14:creationId xmlns:p14="http://schemas.microsoft.com/office/powerpoint/2010/main" val="1265431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D30787F-7FB1-9984-6092-0E554B806EF5}"/>
              </a:ext>
            </a:extLst>
          </p:cNvPr>
          <p:cNvSpPr/>
          <p:nvPr/>
        </p:nvSpPr>
        <p:spPr>
          <a:xfrm>
            <a:off x="586409" y="2498998"/>
            <a:ext cx="10916566" cy="277868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a:t>
            </a:r>
            <a:endParaRPr lang="en-SG" dirty="0"/>
          </a:p>
        </p:txBody>
      </p:sp>
      <p:sp>
        <p:nvSpPr>
          <p:cNvPr id="5" name="Content Placeholder 4">
            <a:extLst>
              <a:ext uri="{FF2B5EF4-FFF2-40B4-BE49-F238E27FC236}">
                <a16:creationId xmlns:a16="http://schemas.microsoft.com/office/drawing/2014/main" id="{FC2A85AD-25AF-AD18-5925-E98C0D52E73F}"/>
              </a:ext>
            </a:extLst>
          </p:cNvPr>
          <p:cNvSpPr>
            <a:spLocks noGrp="1"/>
          </p:cNvSpPr>
          <p:nvPr>
            <p:ph idx="1"/>
          </p:nvPr>
        </p:nvSpPr>
        <p:spPr>
          <a:xfrm>
            <a:off x="279163" y="820396"/>
            <a:ext cx="11548402" cy="5233086"/>
          </a:xfrm>
        </p:spPr>
        <p:txBody>
          <a:bodyPr/>
          <a:lstStyle/>
          <a:p>
            <a:pPr marL="514350" indent="-514350">
              <a:buFont typeface="+mj-lt"/>
              <a:buAutoNum type="alphaLcParenR" startAt="2"/>
            </a:pPr>
            <a:r>
              <a:rPr lang="en-US" dirty="0"/>
              <a:t>Use regularization (ridge regression) λ=1 for all orders and repeat the same analyses. Compare the plots of (a) and (b). What do you see?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3583875-32AC-970B-9261-BBB42E552C7F}"/>
                  </a:ext>
                </a:extLst>
              </p:cNvPr>
              <p:cNvSpPr txBox="1"/>
              <p:nvPr/>
            </p:nvSpPr>
            <p:spPr>
              <a:xfrm>
                <a:off x="1820994" y="2723610"/>
                <a:ext cx="8447395" cy="830997"/>
              </a:xfrm>
              <a:prstGeom prst="rect">
                <a:avLst/>
              </a:prstGeom>
              <a:noFill/>
            </p:spPr>
            <p:txBody>
              <a:bodyPr wrap="square" rtlCol="0">
                <a:spAutoFit/>
              </a:bodyPr>
              <a:lstStyle/>
              <a:p>
                <a:pPr algn="ctr"/>
                <a:r>
                  <a:rPr lang="en-US" sz="2400" dirty="0"/>
                  <a:t>With regularization, we can simply use the primal solution even for order 6: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𝑤</m:t>
                        </m:r>
                      </m:e>
                    </m:acc>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𝐼</m:t>
                            </m:r>
                          </m:e>
                        </m:d>
                      </m:e>
                      <m:sup>
                        <m:r>
                          <a:rPr lang="en-US" sz="2400" b="0" i="1" smtClean="0">
                            <a:latin typeface="Cambria Math" panose="02040503050406030204" pitchFamily="18" charset="0"/>
                          </a:rPr>
                          <m:t>−1</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𝑦</m:t>
                    </m:r>
                  </m:oMath>
                </a14:m>
                <a:endParaRPr lang="en-US" sz="2400" b="0" dirty="0"/>
              </a:p>
            </p:txBody>
          </p:sp>
        </mc:Choice>
        <mc:Fallback xmlns="">
          <p:sp>
            <p:nvSpPr>
              <p:cNvPr id="2" name="TextBox 1">
                <a:extLst>
                  <a:ext uri="{FF2B5EF4-FFF2-40B4-BE49-F238E27FC236}">
                    <a16:creationId xmlns:a16="http://schemas.microsoft.com/office/drawing/2014/main" id="{C3583875-32AC-970B-9261-BBB42E552C7F}"/>
                  </a:ext>
                </a:extLst>
              </p:cNvPr>
              <p:cNvSpPr txBox="1">
                <a:spLocks noRot="1" noChangeAspect="1" noMove="1" noResize="1" noEditPoints="1" noAdjustHandles="1" noChangeArrowheads="1" noChangeShapeType="1" noTextEdit="1"/>
              </p:cNvSpPr>
              <p:nvPr/>
            </p:nvSpPr>
            <p:spPr>
              <a:xfrm>
                <a:off x="1820994" y="2723610"/>
                <a:ext cx="8447395" cy="830997"/>
              </a:xfrm>
              <a:prstGeom prst="rect">
                <a:avLst/>
              </a:prstGeom>
              <a:blipFill>
                <a:blip r:embed="rId2"/>
                <a:stretch>
                  <a:fillRect l="-1155" t="-5882" r="-1877" b="-16176"/>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0019DA27-0094-0EA4-E0B4-E7983376B24D}"/>
              </a:ext>
            </a:extLst>
          </p:cNvPr>
          <p:cNvPicPr>
            <a:picLocks noChangeAspect="1"/>
          </p:cNvPicPr>
          <p:nvPr/>
        </p:nvPicPr>
        <p:blipFill rotWithShape="1">
          <a:blip r:embed="rId3"/>
          <a:srcRect l="13696" t="46439" r="17826" b="41444"/>
          <a:stretch/>
        </p:blipFill>
        <p:spPr>
          <a:xfrm>
            <a:off x="782636" y="3779219"/>
            <a:ext cx="10541455" cy="1049234"/>
          </a:xfrm>
          <a:prstGeom prst="rect">
            <a:avLst/>
          </a:prstGeom>
        </p:spPr>
      </p:pic>
    </p:spTree>
    <p:extLst>
      <p:ext uri="{BB962C8B-B14F-4D97-AF65-F5344CB8AC3E}">
        <p14:creationId xmlns:p14="http://schemas.microsoft.com/office/powerpoint/2010/main" val="4018353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8CBB-3464-05B3-B40D-D447D36F56F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D30787F-7FB1-9984-6092-0E554B806EF5}"/>
              </a:ext>
            </a:extLst>
          </p:cNvPr>
          <p:cNvSpPr/>
          <p:nvPr/>
        </p:nvSpPr>
        <p:spPr>
          <a:xfrm>
            <a:off x="279163" y="715617"/>
            <a:ext cx="11630826" cy="606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Title 3">
            <a:extLst>
              <a:ext uri="{FF2B5EF4-FFF2-40B4-BE49-F238E27FC236}">
                <a16:creationId xmlns:a16="http://schemas.microsoft.com/office/drawing/2014/main" id="{53CC85F8-D873-DEFD-43BC-3A71C5334174}"/>
              </a:ext>
            </a:extLst>
          </p:cNvPr>
          <p:cNvSpPr>
            <a:spLocks noGrp="1"/>
          </p:cNvSpPr>
          <p:nvPr>
            <p:ph type="title"/>
          </p:nvPr>
        </p:nvSpPr>
        <p:spPr/>
        <p:txBody>
          <a:bodyPr/>
          <a:lstStyle/>
          <a:p>
            <a:r>
              <a:rPr lang="en-US" dirty="0"/>
              <a:t>Question 2</a:t>
            </a:r>
            <a:endParaRPr lang="en-SG" dirty="0"/>
          </a:p>
        </p:txBody>
      </p:sp>
      <p:sp>
        <p:nvSpPr>
          <p:cNvPr id="11" name="TextBox 10">
            <a:extLst>
              <a:ext uri="{FF2B5EF4-FFF2-40B4-BE49-F238E27FC236}">
                <a16:creationId xmlns:a16="http://schemas.microsoft.com/office/drawing/2014/main" id="{57585078-A3C0-D0F7-CB17-85B146B14666}"/>
              </a:ext>
            </a:extLst>
          </p:cNvPr>
          <p:cNvSpPr txBox="1"/>
          <p:nvPr/>
        </p:nvSpPr>
        <p:spPr>
          <a:xfrm>
            <a:off x="6094577" y="795824"/>
            <a:ext cx="5477482" cy="3046988"/>
          </a:xfrm>
          <a:prstGeom prst="rect">
            <a:avLst/>
          </a:prstGeom>
          <a:noFill/>
        </p:spPr>
        <p:txBody>
          <a:bodyPr wrap="square" rtlCol="0">
            <a:spAutoFit/>
          </a:bodyPr>
          <a:lstStyle/>
          <a:p>
            <a:r>
              <a:rPr lang="en-US" sz="2400" dirty="0"/>
              <a:t>With the regularization, none of the polynomial curves passes through the training samples exactly. In the case of orders 5 and 6, test MSE dropped from 1.0548 (order 5) and 10.7674 (order 6) to 0.4369 (order 5) and 6.0202 (order 6) after regularization was added. Thus, the regularization reduces the overfitting</a:t>
            </a:r>
            <a:endParaRPr lang="en-SG" sz="2400" dirty="0"/>
          </a:p>
        </p:txBody>
      </p:sp>
      <p:sp>
        <p:nvSpPr>
          <p:cNvPr id="12" name="TextBox 11">
            <a:extLst>
              <a:ext uri="{FF2B5EF4-FFF2-40B4-BE49-F238E27FC236}">
                <a16:creationId xmlns:a16="http://schemas.microsoft.com/office/drawing/2014/main" id="{28B01BF6-415D-DDDE-0B94-05D25716B2E0}"/>
              </a:ext>
            </a:extLst>
          </p:cNvPr>
          <p:cNvSpPr txBox="1"/>
          <p:nvPr/>
        </p:nvSpPr>
        <p:spPr>
          <a:xfrm>
            <a:off x="6094576" y="4123184"/>
            <a:ext cx="5477482" cy="1938992"/>
          </a:xfrm>
          <a:prstGeom prst="rect">
            <a:avLst/>
          </a:prstGeom>
          <a:noFill/>
        </p:spPr>
        <p:txBody>
          <a:bodyPr wrap="square" rtlCol="0">
            <a:spAutoFit/>
          </a:bodyPr>
          <a:lstStyle/>
          <a:p>
            <a:r>
              <a:rPr lang="en-US" sz="2400" dirty="0"/>
              <a:t>On the other hand, the regularization did not help orders 1 to 4. Observe that the test MSE actually went up. In this case, the regularization was overly strong, which ended up hurting these orders</a:t>
            </a:r>
            <a:endParaRPr lang="en-SG" sz="2400" dirty="0"/>
          </a:p>
        </p:txBody>
      </p:sp>
      <p:pic>
        <p:nvPicPr>
          <p:cNvPr id="3" name="Picture 2">
            <a:extLst>
              <a:ext uri="{FF2B5EF4-FFF2-40B4-BE49-F238E27FC236}">
                <a16:creationId xmlns:a16="http://schemas.microsoft.com/office/drawing/2014/main" id="{EDC079B1-87B1-3963-3CEF-B7BFA8AFB8B4}"/>
              </a:ext>
            </a:extLst>
          </p:cNvPr>
          <p:cNvPicPr>
            <a:picLocks noChangeAspect="1"/>
          </p:cNvPicPr>
          <p:nvPr/>
        </p:nvPicPr>
        <p:blipFill rotWithShape="1">
          <a:blip r:embed="rId2"/>
          <a:srcRect l="11495" t="25735" r="22310" b="10434"/>
          <a:stretch/>
        </p:blipFill>
        <p:spPr>
          <a:xfrm>
            <a:off x="404190" y="833600"/>
            <a:ext cx="5592016" cy="3033145"/>
          </a:xfrm>
          <a:prstGeom prst="rect">
            <a:avLst/>
          </a:prstGeom>
        </p:spPr>
      </p:pic>
      <p:pic>
        <p:nvPicPr>
          <p:cNvPr id="6" name="Picture 5">
            <a:extLst>
              <a:ext uri="{FF2B5EF4-FFF2-40B4-BE49-F238E27FC236}">
                <a16:creationId xmlns:a16="http://schemas.microsoft.com/office/drawing/2014/main" id="{D5911AF6-8421-A4FC-497A-BACDB7F29CA7}"/>
              </a:ext>
            </a:extLst>
          </p:cNvPr>
          <p:cNvPicPr>
            <a:picLocks noChangeAspect="1"/>
          </p:cNvPicPr>
          <p:nvPr/>
        </p:nvPicPr>
        <p:blipFill rotWithShape="1">
          <a:blip r:embed="rId3"/>
          <a:srcRect l="12799" t="23913" r="23940" b="10434"/>
          <a:stretch/>
        </p:blipFill>
        <p:spPr>
          <a:xfrm>
            <a:off x="889784" y="3919542"/>
            <a:ext cx="4620828" cy="2697468"/>
          </a:xfrm>
          <a:prstGeom prst="rect">
            <a:avLst/>
          </a:prstGeom>
        </p:spPr>
      </p:pic>
    </p:spTree>
    <p:extLst>
      <p:ext uri="{BB962C8B-B14F-4D97-AF65-F5344CB8AC3E}">
        <p14:creationId xmlns:p14="http://schemas.microsoft.com/office/powerpoint/2010/main" val="2019874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8F8E-BDC7-77EE-AC26-AD8B358965F8}"/>
              </a:ext>
            </a:extLst>
          </p:cNvPr>
          <p:cNvSpPr>
            <a:spLocks noGrp="1"/>
          </p:cNvSpPr>
          <p:nvPr>
            <p:ph type="title"/>
          </p:nvPr>
        </p:nvSpPr>
        <p:spPr/>
        <p:txBody>
          <a:bodyPr/>
          <a:lstStyle/>
          <a:p>
            <a:r>
              <a:rPr lang="en-US" dirty="0"/>
              <a:t>Lecture recap</a:t>
            </a:r>
            <a:endParaRPr lang="en-SG" dirty="0"/>
          </a:p>
        </p:txBody>
      </p:sp>
      <p:sp>
        <p:nvSpPr>
          <p:cNvPr id="3" name="Text Placeholder 2">
            <a:extLst>
              <a:ext uri="{FF2B5EF4-FFF2-40B4-BE49-F238E27FC236}">
                <a16:creationId xmlns:a16="http://schemas.microsoft.com/office/drawing/2014/main" id="{9027B5E9-68F3-3F00-D7AB-A28E2F3DED47}"/>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725472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0EC8-345E-BBFF-E69F-28FDDBDD9481}"/>
              </a:ext>
            </a:extLst>
          </p:cNvPr>
          <p:cNvSpPr>
            <a:spLocks noGrp="1"/>
          </p:cNvSpPr>
          <p:nvPr>
            <p:ph type="title"/>
          </p:nvPr>
        </p:nvSpPr>
        <p:spPr/>
        <p:txBody>
          <a:bodyPr/>
          <a:lstStyle/>
          <a:p>
            <a:r>
              <a:rPr lang="en-US" dirty="0"/>
              <a:t>Questions?</a:t>
            </a:r>
            <a:endParaRPr lang="en-SG" dirty="0"/>
          </a:p>
        </p:txBody>
      </p:sp>
      <p:sp>
        <p:nvSpPr>
          <p:cNvPr id="8" name="Text Placeholder 7">
            <a:extLst>
              <a:ext uri="{FF2B5EF4-FFF2-40B4-BE49-F238E27FC236}">
                <a16:creationId xmlns:a16="http://schemas.microsoft.com/office/drawing/2014/main" id="{BFB22036-9764-90B0-913F-5769CA082C6B}"/>
              </a:ext>
            </a:extLst>
          </p:cNvPr>
          <p:cNvSpPr>
            <a:spLocks noGrp="1"/>
          </p:cNvSpPr>
          <p:nvPr>
            <p:ph idx="1"/>
          </p:nvPr>
        </p:nvSpPr>
        <p:spPr>
          <a:xfrm>
            <a:off x="279163" y="820396"/>
            <a:ext cx="5651618" cy="5233086"/>
          </a:xfrm>
        </p:spPr>
        <p:txBody>
          <a:bodyPr>
            <a:normAutofit/>
          </a:bodyPr>
          <a:lstStyle/>
          <a:p>
            <a:r>
              <a:rPr lang="en-US" dirty="0"/>
              <a:t>Feel free to come up to me if you have any questions about anything!</a:t>
            </a:r>
          </a:p>
          <a:p>
            <a:r>
              <a:rPr lang="en-US" dirty="0"/>
              <a:t>If you are shy, you can use the anonymous form to leave questions &amp; feedback about the tutorial.</a:t>
            </a:r>
          </a:p>
          <a:p>
            <a:r>
              <a:rPr lang="en-US" dirty="0"/>
              <a:t>You can also reach out to me on our Telegram group or PM me at </a:t>
            </a:r>
            <a:r>
              <a:rPr lang="en-US"/>
              <a:t>@eehongchan</a:t>
            </a:r>
            <a:endParaRPr lang="en-SG" dirty="0"/>
          </a:p>
        </p:txBody>
      </p:sp>
      <p:pic>
        <p:nvPicPr>
          <p:cNvPr id="5" name="Picture 4" descr="A qr code with black squares&#10;&#10;Description automatically generated">
            <a:extLst>
              <a:ext uri="{FF2B5EF4-FFF2-40B4-BE49-F238E27FC236}">
                <a16:creationId xmlns:a16="http://schemas.microsoft.com/office/drawing/2014/main" id="{2B5B188D-D220-87BA-90C9-7D7A8A79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781" y="2006125"/>
            <a:ext cx="2845750" cy="2845750"/>
          </a:xfrm>
          <a:prstGeom prst="rect">
            <a:avLst/>
          </a:prstGeom>
        </p:spPr>
      </p:pic>
      <p:sp>
        <p:nvSpPr>
          <p:cNvPr id="6" name="TextBox 5">
            <a:extLst>
              <a:ext uri="{FF2B5EF4-FFF2-40B4-BE49-F238E27FC236}">
                <a16:creationId xmlns:a16="http://schemas.microsoft.com/office/drawing/2014/main" id="{0F6A0527-11FB-8700-B543-263CFB002E88}"/>
              </a:ext>
            </a:extLst>
          </p:cNvPr>
          <p:cNvSpPr txBox="1"/>
          <p:nvPr/>
        </p:nvSpPr>
        <p:spPr>
          <a:xfrm>
            <a:off x="5813571" y="4851875"/>
            <a:ext cx="3106813" cy="307777"/>
          </a:xfrm>
          <a:prstGeom prst="rect">
            <a:avLst/>
          </a:prstGeom>
          <a:noFill/>
        </p:spPr>
        <p:txBody>
          <a:bodyPr wrap="none" rtlCol="0">
            <a:spAutoFit/>
          </a:bodyPr>
          <a:lstStyle/>
          <a:p>
            <a:r>
              <a:rPr lang="en-SG" sz="1400" dirty="0">
                <a:hlinkClick r:id="rId3"/>
              </a:rPr>
              <a:t>https://forms.gle/c9QU94YcWjR3EZFk9</a:t>
            </a:r>
            <a:endParaRPr lang="en-SG" sz="1400" dirty="0"/>
          </a:p>
        </p:txBody>
      </p:sp>
      <p:pic>
        <p:nvPicPr>
          <p:cNvPr id="10" name="Picture 9">
            <a:extLst>
              <a:ext uri="{FF2B5EF4-FFF2-40B4-BE49-F238E27FC236}">
                <a16:creationId xmlns:a16="http://schemas.microsoft.com/office/drawing/2014/main" id="{2A2DA907-02A5-B72C-F19C-2C001F31D3E5}"/>
              </a:ext>
            </a:extLst>
          </p:cNvPr>
          <p:cNvPicPr>
            <a:picLocks noChangeAspect="1"/>
          </p:cNvPicPr>
          <p:nvPr/>
        </p:nvPicPr>
        <p:blipFill rotWithShape="1">
          <a:blip r:embed="rId4"/>
          <a:srcRect l="15246" t="25296" r="14927" b="24486"/>
          <a:stretch/>
        </p:blipFill>
        <p:spPr>
          <a:xfrm>
            <a:off x="9344174" y="2006124"/>
            <a:ext cx="2495373" cy="3443955"/>
          </a:xfrm>
          <a:prstGeom prst="rect">
            <a:avLst/>
          </a:prstGeom>
        </p:spPr>
      </p:pic>
      <p:sp>
        <p:nvSpPr>
          <p:cNvPr id="11" name="TextBox 10">
            <a:extLst>
              <a:ext uri="{FF2B5EF4-FFF2-40B4-BE49-F238E27FC236}">
                <a16:creationId xmlns:a16="http://schemas.microsoft.com/office/drawing/2014/main" id="{0BB7DD6D-C975-71A4-8B72-7A82018DFA20}"/>
              </a:ext>
            </a:extLst>
          </p:cNvPr>
          <p:cNvSpPr txBox="1"/>
          <p:nvPr/>
        </p:nvSpPr>
        <p:spPr>
          <a:xfrm>
            <a:off x="5922416" y="1544460"/>
            <a:ext cx="2854115" cy="461665"/>
          </a:xfrm>
          <a:prstGeom prst="rect">
            <a:avLst/>
          </a:prstGeom>
          <a:noFill/>
        </p:spPr>
        <p:txBody>
          <a:bodyPr wrap="none" rtlCol="0">
            <a:spAutoFit/>
          </a:bodyPr>
          <a:lstStyle/>
          <a:p>
            <a:r>
              <a:rPr lang="en-US" sz="2400" dirty="0"/>
              <a:t>Anonymous feedback</a:t>
            </a:r>
            <a:endParaRPr lang="en-SG" sz="2400" dirty="0"/>
          </a:p>
        </p:txBody>
      </p:sp>
      <p:sp>
        <p:nvSpPr>
          <p:cNvPr id="12" name="TextBox 11">
            <a:extLst>
              <a:ext uri="{FF2B5EF4-FFF2-40B4-BE49-F238E27FC236}">
                <a16:creationId xmlns:a16="http://schemas.microsoft.com/office/drawing/2014/main" id="{44944437-234F-61D4-1B8B-8E1202A05530}"/>
              </a:ext>
            </a:extLst>
          </p:cNvPr>
          <p:cNvSpPr txBox="1"/>
          <p:nvPr/>
        </p:nvSpPr>
        <p:spPr>
          <a:xfrm>
            <a:off x="9937515" y="1544459"/>
            <a:ext cx="1308692" cy="461665"/>
          </a:xfrm>
          <a:prstGeom prst="rect">
            <a:avLst/>
          </a:prstGeom>
          <a:noFill/>
        </p:spPr>
        <p:txBody>
          <a:bodyPr wrap="none" rtlCol="0">
            <a:spAutoFit/>
          </a:bodyPr>
          <a:lstStyle/>
          <a:p>
            <a:r>
              <a:rPr lang="en-US" sz="2400" dirty="0"/>
              <a:t>Telegram</a:t>
            </a:r>
            <a:endParaRPr lang="en-SG" sz="2400" dirty="0"/>
          </a:p>
        </p:txBody>
      </p:sp>
    </p:spTree>
    <p:extLst>
      <p:ext uri="{BB962C8B-B14F-4D97-AF65-F5344CB8AC3E}">
        <p14:creationId xmlns:p14="http://schemas.microsoft.com/office/powerpoint/2010/main" val="2190015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211F7-3F5C-8008-E598-7AFB3EBDE644}"/>
              </a:ext>
            </a:extLst>
          </p:cNvPr>
          <p:cNvSpPr>
            <a:spLocks noGrp="1"/>
          </p:cNvSpPr>
          <p:nvPr>
            <p:ph type="title"/>
          </p:nvPr>
        </p:nvSpPr>
        <p:spPr/>
        <p:txBody>
          <a:bodyPr/>
          <a:lstStyle/>
          <a:p>
            <a:r>
              <a:rPr lang="en-US" dirty="0"/>
              <a:t>Overfitting</a:t>
            </a:r>
            <a:endParaRPr lang="en-SG" dirty="0"/>
          </a:p>
        </p:txBody>
      </p:sp>
      <p:pic>
        <p:nvPicPr>
          <p:cNvPr id="3" name="Picture 2">
            <a:extLst>
              <a:ext uri="{FF2B5EF4-FFF2-40B4-BE49-F238E27FC236}">
                <a16:creationId xmlns:a16="http://schemas.microsoft.com/office/drawing/2014/main" id="{FBD497A0-92D3-177C-5BBD-9132A42B2F85}"/>
              </a:ext>
            </a:extLst>
          </p:cNvPr>
          <p:cNvPicPr>
            <a:picLocks noChangeAspect="1"/>
          </p:cNvPicPr>
          <p:nvPr/>
        </p:nvPicPr>
        <p:blipFill rotWithShape="1">
          <a:blip r:embed="rId2"/>
          <a:srcRect l="16386" t="16667" r="20842" b="12754"/>
          <a:stretch/>
        </p:blipFill>
        <p:spPr>
          <a:xfrm>
            <a:off x="187283" y="1860235"/>
            <a:ext cx="5908717" cy="3737072"/>
          </a:xfrm>
          <a:prstGeom prst="rect">
            <a:avLst/>
          </a:prstGeom>
        </p:spPr>
      </p:pic>
      <p:pic>
        <p:nvPicPr>
          <p:cNvPr id="6" name="Picture 5">
            <a:extLst>
              <a:ext uri="{FF2B5EF4-FFF2-40B4-BE49-F238E27FC236}">
                <a16:creationId xmlns:a16="http://schemas.microsoft.com/office/drawing/2014/main" id="{F4C64D88-5534-368B-CBB9-9707CEB03B87}"/>
              </a:ext>
            </a:extLst>
          </p:cNvPr>
          <p:cNvPicPr>
            <a:picLocks noChangeAspect="1"/>
          </p:cNvPicPr>
          <p:nvPr/>
        </p:nvPicPr>
        <p:blipFill rotWithShape="1">
          <a:blip r:embed="rId3"/>
          <a:srcRect l="16223" t="17866" r="21005" b="11885"/>
          <a:stretch/>
        </p:blipFill>
        <p:spPr>
          <a:xfrm>
            <a:off x="6096000" y="1862011"/>
            <a:ext cx="5933660" cy="3735296"/>
          </a:xfrm>
          <a:prstGeom prst="rect">
            <a:avLst/>
          </a:prstGeom>
        </p:spPr>
      </p:pic>
      <p:sp>
        <p:nvSpPr>
          <p:cNvPr id="8" name="TextBox 7">
            <a:extLst>
              <a:ext uri="{FF2B5EF4-FFF2-40B4-BE49-F238E27FC236}">
                <a16:creationId xmlns:a16="http://schemas.microsoft.com/office/drawing/2014/main" id="{4D7F28A4-7ED6-8E1A-3CE4-EB4794F565F1}"/>
              </a:ext>
            </a:extLst>
          </p:cNvPr>
          <p:cNvSpPr txBox="1"/>
          <p:nvPr/>
        </p:nvSpPr>
        <p:spPr>
          <a:xfrm>
            <a:off x="2561995" y="1230831"/>
            <a:ext cx="1159292" cy="461665"/>
          </a:xfrm>
          <a:prstGeom prst="rect">
            <a:avLst/>
          </a:prstGeom>
          <a:noFill/>
        </p:spPr>
        <p:txBody>
          <a:bodyPr wrap="none" rtlCol="0">
            <a:spAutoFit/>
          </a:bodyPr>
          <a:lstStyle/>
          <a:p>
            <a:r>
              <a:rPr lang="en-US" sz="2400" dirty="0"/>
              <a:t>Training</a:t>
            </a:r>
            <a:endParaRPr lang="en-SG" sz="2400" dirty="0"/>
          </a:p>
        </p:txBody>
      </p:sp>
      <p:sp>
        <p:nvSpPr>
          <p:cNvPr id="9" name="TextBox 8">
            <a:extLst>
              <a:ext uri="{FF2B5EF4-FFF2-40B4-BE49-F238E27FC236}">
                <a16:creationId xmlns:a16="http://schemas.microsoft.com/office/drawing/2014/main" id="{8A036655-8459-3787-4F10-8678B8E2BB03}"/>
              </a:ext>
            </a:extLst>
          </p:cNvPr>
          <p:cNvSpPr txBox="1"/>
          <p:nvPr/>
        </p:nvSpPr>
        <p:spPr>
          <a:xfrm>
            <a:off x="8539930" y="1225272"/>
            <a:ext cx="1045799" cy="461665"/>
          </a:xfrm>
          <a:prstGeom prst="rect">
            <a:avLst/>
          </a:prstGeom>
          <a:noFill/>
        </p:spPr>
        <p:txBody>
          <a:bodyPr wrap="none" rtlCol="0">
            <a:spAutoFit/>
          </a:bodyPr>
          <a:lstStyle/>
          <a:p>
            <a:r>
              <a:rPr lang="en-US" sz="2400" dirty="0"/>
              <a:t>Testing</a:t>
            </a:r>
            <a:endParaRPr lang="en-SG" sz="2400" dirty="0"/>
          </a:p>
        </p:txBody>
      </p:sp>
    </p:spTree>
    <p:extLst>
      <p:ext uri="{BB962C8B-B14F-4D97-AF65-F5344CB8AC3E}">
        <p14:creationId xmlns:p14="http://schemas.microsoft.com/office/powerpoint/2010/main" val="203278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211F7-3F5C-8008-E598-7AFB3EBDE644}"/>
              </a:ext>
            </a:extLst>
          </p:cNvPr>
          <p:cNvSpPr>
            <a:spLocks noGrp="1"/>
          </p:cNvSpPr>
          <p:nvPr>
            <p:ph type="title"/>
          </p:nvPr>
        </p:nvSpPr>
        <p:spPr/>
        <p:txBody>
          <a:bodyPr/>
          <a:lstStyle/>
          <a:p>
            <a:r>
              <a:rPr lang="en-US" dirty="0"/>
              <a:t>Underfitting</a:t>
            </a:r>
            <a:endParaRPr lang="en-SG" dirty="0"/>
          </a:p>
        </p:txBody>
      </p:sp>
      <p:sp>
        <p:nvSpPr>
          <p:cNvPr id="8" name="TextBox 7">
            <a:extLst>
              <a:ext uri="{FF2B5EF4-FFF2-40B4-BE49-F238E27FC236}">
                <a16:creationId xmlns:a16="http://schemas.microsoft.com/office/drawing/2014/main" id="{4D7F28A4-7ED6-8E1A-3CE4-EB4794F565F1}"/>
              </a:ext>
            </a:extLst>
          </p:cNvPr>
          <p:cNvSpPr txBox="1"/>
          <p:nvPr/>
        </p:nvSpPr>
        <p:spPr>
          <a:xfrm>
            <a:off x="2561995" y="1230831"/>
            <a:ext cx="1159292" cy="461665"/>
          </a:xfrm>
          <a:prstGeom prst="rect">
            <a:avLst/>
          </a:prstGeom>
          <a:noFill/>
        </p:spPr>
        <p:txBody>
          <a:bodyPr wrap="none" rtlCol="0">
            <a:spAutoFit/>
          </a:bodyPr>
          <a:lstStyle/>
          <a:p>
            <a:r>
              <a:rPr lang="en-US" sz="2400" dirty="0"/>
              <a:t>Training</a:t>
            </a:r>
            <a:endParaRPr lang="en-SG" sz="2400" dirty="0"/>
          </a:p>
        </p:txBody>
      </p:sp>
      <p:sp>
        <p:nvSpPr>
          <p:cNvPr id="9" name="TextBox 8">
            <a:extLst>
              <a:ext uri="{FF2B5EF4-FFF2-40B4-BE49-F238E27FC236}">
                <a16:creationId xmlns:a16="http://schemas.microsoft.com/office/drawing/2014/main" id="{8A036655-8459-3787-4F10-8678B8E2BB03}"/>
              </a:ext>
            </a:extLst>
          </p:cNvPr>
          <p:cNvSpPr txBox="1"/>
          <p:nvPr/>
        </p:nvSpPr>
        <p:spPr>
          <a:xfrm>
            <a:off x="8539930" y="1225272"/>
            <a:ext cx="1045799" cy="461665"/>
          </a:xfrm>
          <a:prstGeom prst="rect">
            <a:avLst/>
          </a:prstGeom>
          <a:noFill/>
        </p:spPr>
        <p:txBody>
          <a:bodyPr wrap="none" rtlCol="0">
            <a:spAutoFit/>
          </a:bodyPr>
          <a:lstStyle/>
          <a:p>
            <a:r>
              <a:rPr lang="en-US" sz="2400" dirty="0"/>
              <a:t>Testing</a:t>
            </a:r>
            <a:endParaRPr lang="en-SG" sz="2400" dirty="0"/>
          </a:p>
        </p:txBody>
      </p:sp>
      <p:pic>
        <p:nvPicPr>
          <p:cNvPr id="5" name="Picture 4">
            <a:extLst>
              <a:ext uri="{FF2B5EF4-FFF2-40B4-BE49-F238E27FC236}">
                <a16:creationId xmlns:a16="http://schemas.microsoft.com/office/drawing/2014/main" id="{C821E4F2-0398-C36A-3F5F-8E740E4552BD}"/>
              </a:ext>
            </a:extLst>
          </p:cNvPr>
          <p:cNvPicPr>
            <a:picLocks noChangeAspect="1"/>
          </p:cNvPicPr>
          <p:nvPr/>
        </p:nvPicPr>
        <p:blipFill rotWithShape="1">
          <a:blip r:embed="rId2"/>
          <a:srcRect l="16060" t="17866" r="21014" b="11595"/>
          <a:stretch/>
        </p:blipFill>
        <p:spPr>
          <a:xfrm>
            <a:off x="174811" y="1855822"/>
            <a:ext cx="5933660" cy="3741485"/>
          </a:xfrm>
          <a:prstGeom prst="rect">
            <a:avLst/>
          </a:prstGeom>
        </p:spPr>
      </p:pic>
      <p:pic>
        <p:nvPicPr>
          <p:cNvPr id="10" name="Picture 9">
            <a:extLst>
              <a:ext uri="{FF2B5EF4-FFF2-40B4-BE49-F238E27FC236}">
                <a16:creationId xmlns:a16="http://schemas.microsoft.com/office/drawing/2014/main" id="{59A021B9-3A54-ED58-DBFB-B59153ADB8D3}"/>
              </a:ext>
            </a:extLst>
          </p:cNvPr>
          <p:cNvPicPr>
            <a:picLocks noChangeAspect="1"/>
          </p:cNvPicPr>
          <p:nvPr/>
        </p:nvPicPr>
        <p:blipFill rotWithShape="1">
          <a:blip r:embed="rId3"/>
          <a:srcRect l="16223" t="17866" r="21013" b="12608"/>
          <a:stretch/>
        </p:blipFill>
        <p:spPr>
          <a:xfrm>
            <a:off x="6108471" y="1850263"/>
            <a:ext cx="6004646" cy="3741486"/>
          </a:xfrm>
          <a:prstGeom prst="rect">
            <a:avLst/>
          </a:prstGeom>
        </p:spPr>
      </p:pic>
    </p:spTree>
    <p:extLst>
      <p:ext uri="{BB962C8B-B14F-4D97-AF65-F5344CB8AC3E}">
        <p14:creationId xmlns:p14="http://schemas.microsoft.com/office/powerpoint/2010/main" val="840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E211F7-3F5C-8008-E598-7AFB3EBDE644}"/>
              </a:ext>
            </a:extLst>
          </p:cNvPr>
          <p:cNvSpPr>
            <a:spLocks noGrp="1"/>
          </p:cNvSpPr>
          <p:nvPr>
            <p:ph type="title"/>
          </p:nvPr>
        </p:nvSpPr>
        <p:spPr/>
        <p:txBody>
          <a:bodyPr/>
          <a:lstStyle/>
          <a:p>
            <a:r>
              <a:rPr lang="en-US" dirty="0"/>
              <a:t>Perfect fitting</a:t>
            </a:r>
            <a:endParaRPr lang="en-SG" dirty="0"/>
          </a:p>
        </p:txBody>
      </p:sp>
      <p:sp>
        <p:nvSpPr>
          <p:cNvPr id="8" name="TextBox 7">
            <a:extLst>
              <a:ext uri="{FF2B5EF4-FFF2-40B4-BE49-F238E27FC236}">
                <a16:creationId xmlns:a16="http://schemas.microsoft.com/office/drawing/2014/main" id="{4D7F28A4-7ED6-8E1A-3CE4-EB4794F565F1}"/>
              </a:ext>
            </a:extLst>
          </p:cNvPr>
          <p:cNvSpPr txBox="1"/>
          <p:nvPr/>
        </p:nvSpPr>
        <p:spPr>
          <a:xfrm>
            <a:off x="2561995" y="1230831"/>
            <a:ext cx="1159292" cy="461665"/>
          </a:xfrm>
          <a:prstGeom prst="rect">
            <a:avLst/>
          </a:prstGeom>
          <a:noFill/>
        </p:spPr>
        <p:txBody>
          <a:bodyPr wrap="none" rtlCol="0">
            <a:spAutoFit/>
          </a:bodyPr>
          <a:lstStyle/>
          <a:p>
            <a:r>
              <a:rPr lang="en-US" sz="2400" dirty="0"/>
              <a:t>Training</a:t>
            </a:r>
            <a:endParaRPr lang="en-SG" sz="2400" dirty="0"/>
          </a:p>
        </p:txBody>
      </p:sp>
      <p:sp>
        <p:nvSpPr>
          <p:cNvPr id="9" name="TextBox 8">
            <a:extLst>
              <a:ext uri="{FF2B5EF4-FFF2-40B4-BE49-F238E27FC236}">
                <a16:creationId xmlns:a16="http://schemas.microsoft.com/office/drawing/2014/main" id="{8A036655-8459-3787-4F10-8678B8E2BB03}"/>
              </a:ext>
            </a:extLst>
          </p:cNvPr>
          <p:cNvSpPr txBox="1"/>
          <p:nvPr/>
        </p:nvSpPr>
        <p:spPr>
          <a:xfrm>
            <a:off x="8539930" y="1225272"/>
            <a:ext cx="1045799" cy="461665"/>
          </a:xfrm>
          <a:prstGeom prst="rect">
            <a:avLst/>
          </a:prstGeom>
          <a:noFill/>
        </p:spPr>
        <p:txBody>
          <a:bodyPr wrap="none" rtlCol="0">
            <a:spAutoFit/>
          </a:bodyPr>
          <a:lstStyle/>
          <a:p>
            <a:r>
              <a:rPr lang="en-US" sz="2400" dirty="0"/>
              <a:t>Testing</a:t>
            </a:r>
            <a:endParaRPr lang="en-SG" sz="2400" dirty="0"/>
          </a:p>
        </p:txBody>
      </p:sp>
      <p:pic>
        <p:nvPicPr>
          <p:cNvPr id="3" name="Picture 2">
            <a:extLst>
              <a:ext uri="{FF2B5EF4-FFF2-40B4-BE49-F238E27FC236}">
                <a16:creationId xmlns:a16="http://schemas.microsoft.com/office/drawing/2014/main" id="{547EB2B3-6EFF-B144-0D7A-8942B263EA05}"/>
              </a:ext>
            </a:extLst>
          </p:cNvPr>
          <p:cNvPicPr>
            <a:picLocks noChangeAspect="1"/>
          </p:cNvPicPr>
          <p:nvPr/>
        </p:nvPicPr>
        <p:blipFill rotWithShape="1">
          <a:blip r:embed="rId2"/>
          <a:srcRect l="15978" t="17866" r="21014" b="12464"/>
          <a:stretch/>
        </p:blipFill>
        <p:spPr>
          <a:xfrm>
            <a:off x="92968" y="1850263"/>
            <a:ext cx="6015503" cy="3741486"/>
          </a:xfrm>
          <a:prstGeom prst="rect">
            <a:avLst/>
          </a:prstGeom>
        </p:spPr>
      </p:pic>
      <p:pic>
        <p:nvPicPr>
          <p:cNvPr id="7" name="Picture 6">
            <a:extLst>
              <a:ext uri="{FF2B5EF4-FFF2-40B4-BE49-F238E27FC236}">
                <a16:creationId xmlns:a16="http://schemas.microsoft.com/office/drawing/2014/main" id="{C8F87219-217E-3E79-DC8C-04373EADB9F7}"/>
              </a:ext>
            </a:extLst>
          </p:cNvPr>
          <p:cNvPicPr>
            <a:picLocks noChangeAspect="1"/>
          </p:cNvPicPr>
          <p:nvPr/>
        </p:nvPicPr>
        <p:blipFill rotWithShape="1">
          <a:blip r:embed="rId3"/>
          <a:srcRect l="16305" t="17865" r="21014" b="11160"/>
          <a:stretch/>
        </p:blipFill>
        <p:spPr>
          <a:xfrm>
            <a:off x="6108471" y="1844166"/>
            <a:ext cx="5883965" cy="3747583"/>
          </a:xfrm>
          <a:prstGeom prst="rect">
            <a:avLst/>
          </a:prstGeom>
        </p:spPr>
      </p:pic>
    </p:spTree>
    <p:extLst>
      <p:ext uri="{BB962C8B-B14F-4D97-AF65-F5344CB8AC3E}">
        <p14:creationId xmlns:p14="http://schemas.microsoft.com/office/powerpoint/2010/main" val="2247013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EAB6-AC6E-669F-4676-7F0C85281618}"/>
              </a:ext>
            </a:extLst>
          </p:cNvPr>
          <p:cNvSpPr>
            <a:spLocks noGrp="1"/>
          </p:cNvSpPr>
          <p:nvPr>
            <p:ph type="title"/>
          </p:nvPr>
        </p:nvSpPr>
        <p:spPr/>
        <p:txBody>
          <a:bodyPr/>
          <a:lstStyle/>
          <a:p>
            <a:r>
              <a:rPr lang="en-US" dirty="0"/>
              <a:t>Fitting vs model complexity</a:t>
            </a:r>
            <a:endParaRPr lang="en-SG" dirty="0"/>
          </a:p>
        </p:txBody>
      </p:sp>
      <p:pic>
        <p:nvPicPr>
          <p:cNvPr id="5" name="Picture 4">
            <a:extLst>
              <a:ext uri="{FF2B5EF4-FFF2-40B4-BE49-F238E27FC236}">
                <a16:creationId xmlns:a16="http://schemas.microsoft.com/office/drawing/2014/main" id="{EAC2D366-6499-8132-BF63-E1576718EECA}"/>
              </a:ext>
            </a:extLst>
          </p:cNvPr>
          <p:cNvPicPr>
            <a:picLocks noChangeAspect="1"/>
          </p:cNvPicPr>
          <p:nvPr/>
        </p:nvPicPr>
        <p:blipFill rotWithShape="1">
          <a:blip r:embed="rId2"/>
          <a:srcRect l="17935" t="17865" r="21168" b="6087"/>
          <a:stretch/>
        </p:blipFill>
        <p:spPr>
          <a:xfrm>
            <a:off x="2383735" y="821357"/>
            <a:ext cx="7424530" cy="5215285"/>
          </a:xfrm>
          <a:prstGeom prst="rect">
            <a:avLst/>
          </a:prstGeom>
        </p:spPr>
      </p:pic>
    </p:spTree>
    <p:extLst>
      <p:ext uri="{BB962C8B-B14F-4D97-AF65-F5344CB8AC3E}">
        <p14:creationId xmlns:p14="http://schemas.microsoft.com/office/powerpoint/2010/main" val="2634230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3426-2FCE-4E6B-65E8-EC8196BF9B70}"/>
              </a:ext>
            </a:extLst>
          </p:cNvPr>
          <p:cNvSpPr>
            <a:spLocks noGrp="1"/>
          </p:cNvSpPr>
          <p:nvPr>
            <p:ph type="title"/>
          </p:nvPr>
        </p:nvSpPr>
        <p:spPr/>
        <p:txBody>
          <a:bodyPr/>
          <a:lstStyle/>
          <a:p>
            <a:r>
              <a:rPr lang="en-US" dirty="0"/>
              <a:t>Pearson’s r</a:t>
            </a:r>
            <a:endParaRPr lang="en-SG" dirty="0"/>
          </a:p>
        </p:txBody>
      </p:sp>
      <p:pic>
        <p:nvPicPr>
          <p:cNvPr id="4" name="Picture 3">
            <a:extLst>
              <a:ext uri="{FF2B5EF4-FFF2-40B4-BE49-F238E27FC236}">
                <a16:creationId xmlns:a16="http://schemas.microsoft.com/office/drawing/2014/main" id="{72DB87CD-2D38-7B45-787D-418B0DBA657B}"/>
              </a:ext>
            </a:extLst>
          </p:cNvPr>
          <p:cNvPicPr>
            <a:picLocks noChangeAspect="1"/>
          </p:cNvPicPr>
          <p:nvPr/>
        </p:nvPicPr>
        <p:blipFill rotWithShape="1">
          <a:blip r:embed="rId2"/>
          <a:srcRect l="15652" t="36811" r="20027" b="21449"/>
          <a:stretch/>
        </p:blipFill>
        <p:spPr>
          <a:xfrm>
            <a:off x="693386" y="1457462"/>
            <a:ext cx="10802380" cy="3943076"/>
          </a:xfrm>
          <a:prstGeom prst="rect">
            <a:avLst/>
          </a:prstGeom>
        </p:spPr>
      </p:pic>
    </p:spTree>
    <p:extLst>
      <p:ext uri="{BB962C8B-B14F-4D97-AF65-F5344CB8AC3E}">
        <p14:creationId xmlns:p14="http://schemas.microsoft.com/office/powerpoint/2010/main" val="111741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D147-5AAB-1450-0B79-D4DD74167A29}"/>
              </a:ext>
            </a:extLst>
          </p:cNvPr>
          <p:cNvSpPr>
            <a:spLocks noGrp="1"/>
          </p:cNvSpPr>
          <p:nvPr>
            <p:ph type="title"/>
          </p:nvPr>
        </p:nvSpPr>
        <p:spPr/>
        <p:txBody>
          <a:bodyPr/>
          <a:lstStyle/>
          <a:p>
            <a:r>
              <a:rPr lang="en-US" dirty="0"/>
              <a:t>regularization</a:t>
            </a:r>
            <a:endParaRPr lang="en-SG" dirty="0"/>
          </a:p>
        </p:txBody>
      </p:sp>
      <p:pic>
        <p:nvPicPr>
          <p:cNvPr id="5" name="Picture 4">
            <a:extLst>
              <a:ext uri="{FF2B5EF4-FFF2-40B4-BE49-F238E27FC236}">
                <a16:creationId xmlns:a16="http://schemas.microsoft.com/office/drawing/2014/main" id="{4C59210F-E1DA-957A-F4FF-089AC739E7D2}"/>
              </a:ext>
            </a:extLst>
          </p:cNvPr>
          <p:cNvPicPr>
            <a:picLocks noChangeAspect="1"/>
          </p:cNvPicPr>
          <p:nvPr/>
        </p:nvPicPr>
        <p:blipFill rotWithShape="1">
          <a:blip r:embed="rId2"/>
          <a:srcRect l="16060" t="32567" r="20434" b="12319"/>
          <a:stretch/>
        </p:blipFill>
        <p:spPr>
          <a:xfrm>
            <a:off x="2395331" y="2902225"/>
            <a:ext cx="7742582" cy="3779737"/>
          </a:xfrm>
          <a:prstGeom prst="rect">
            <a:avLst/>
          </a:prstGeom>
        </p:spPr>
      </p:pic>
      <p:pic>
        <p:nvPicPr>
          <p:cNvPr id="7" name="Picture 6">
            <a:extLst>
              <a:ext uri="{FF2B5EF4-FFF2-40B4-BE49-F238E27FC236}">
                <a16:creationId xmlns:a16="http://schemas.microsoft.com/office/drawing/2014/main" id="{339A5BBF-9047-8411-57C7-13715BDA8557}"/>
              </a:ext>
            </a:extLst>
          </p:cNvPr>
          <p:cNvPicPr>
            <a:picLocks noChangeAspect="1"/>
          </p:cNvPicPr>
          <p:nvPr/>
        </p:nvPicPr>
        <p:blipFill rotWithShape="1">
          <a:blip r:embed="rId3"/>
          <a:srcRect l="28614" t="37247" r="24674" b="38985"/>
          <a:stretch/>
        </p:blipFill>
        <p:spPr>
          <a:xfrm>
            <a:off x="2996648" y="958152"/>
            <a:ext cx="6539948" cy="1871818"/>
          </a:xfrm>
          <a:prstGeom prst="rect">
            <a:avLst/>
          </a:prstGeom>
        </p:spPr>
      </p:pic>
    </p:spTree>
    <p:extLst>
      <p:ext uri="{BB962C8B-B14F-4D97-AF65-F5344CB8AC3E}">
        <p14:creationId xmlns:p14="http://schemas.microsoft.com/office/powerpoint/2010/main" val="155373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F3B78-C48B-A87D-EC60-4F7D0AECC530}"/>
              </a:ext>
            </a:extLst>
          </p:cNvPr>
          <p:cNvSpPr>
            <a:spLocks noGrp="1"/>
          </p:cNvSpPr>
          <p:nvPr>
            <p:ph type="title"/>
          </p:nvPr>
        </p:nvSpPr>
        <p:spPr/>
        <p:txBody>
          <a:bodyPr/>
          <a:lstStyle/>
          <a:p>
            <a:r>
              <a:rPr lang="en-US" dirty="0"/>
              <a:t>Tutorial 7</a:t>
            </a:r>
            <a:endParaRPr lang="en-SG" dirty="0"/>
          </a:p>
        </p:txBody>
      </p:sp>
      <p:sp>
        <p:nvSpPr>
          <p:cNvPr id="5" name="Text Placeholder 4">
            <a:extLst>
              <a:ext uri="{FF2B5EF4-FFF2-40B4-BE49-F238E27FC236}">
                <a16:creationId xmlns:a16="http://schemas.microsoft.com/office/drawing/2014/main" id="{0880B8A2-4016-EF11-978D-F7A308923D3E}"/>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4628382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1631</TotalTime>
  <Words>779</Words>
  <Application>Microsoft Office PowerPoint</Application>
  <PresentationFormat>Widescreen</PresentationFormat>
  <Paragraphs>103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Arial</vt:lpstr>
      <vt:lpstr>Cambria Math</vt:lpstr>
      <vt:lpstr>Gill Sans MT</vt:lpstr>
      <vt:lpstr>Gallery</vt:lpstr>
      <vt:lpstr>EE2211 Tutorial 7</vt:lpstr>
      <vt:lpstr>Lecture recap</vt:lpstr>
      <vt:lpstr>Overfitting</vt:lpstr>
      <vt:lpstr>Underfitting</vt:lpstr>
      <vt:lpstr>Perfect fitting</vt:lpstr>
      <vt:lpstr>Fitting vs model complexity</vt:lpstr>
      <vt:lpstr>Pearson’s r</vt:lpstr>
      <vt:lpstr>regularization</vt:lpstr>
      <vt:lpstr>Tutorial 7</vt:lpstr>
      <vt:lpstr>Question 1</vt:lpstr>
      <vt:lpstr>Question 1</vt:lpstr>
      <vt:lpstr>Question 1</vt:lpstr>
      <vt:lpstr>Question 2</vt:lpstr>
      <vt:lpstr>Question 2</vt:lpstr>
      <vt:lpstr>Question 2</vt:lpstr>
      <vt:lpstr>Question 2</vt:lpstr>
      <vt:lpstr>Question 2</vt:lpstr>
      <vt:lpstr>Question 2</vt:lpstr>
      <vt:lpstr>Question 2</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EE2211 Tutorial 1</dc:title>
  <dc:creator>Chan Ee Hong</dc:creator>
  <cp:lastModifiedBy>Chan Ee Hong</cp:lastModifiedBy>
  <cp:revision>4</cp:revision>
  <dcterms:created xsi:type="dcterms:W3CDTF">2024-01-22T07:50:50Z</dcterms:created>
  <dcterms:modified xsi:type="dcterms:W3CDTF">2024-03-14T03:11:44Z</dcterms:modified>
</cp:coreProperties>
</file>